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4" r:id="rId3"/>
    <p:sldId id="264" r:id="rId4"/>
    <p:sldId id="259" r:id="rId5"/>
    <p:sldId id="268" r:id="rId6"/>
    <p:sldId id="270" r:id="rId7"/>
    <p:sldId id="310" r:id="rId8"/>
    <p:sldId id="279" r:id="rId9"/>
    <p:sldId id="299" r:id="rId10"/>
    <p:sldId id="304" r:id="rId11"/>
    <p:sldId id="301" r:id="rId12"/>
    <p:sldId id="300" r:id="rId13"/>
    <p:sldId id="311" r:id="rId14"/>
    <p:sldId id="305" r:id="rId15"/>
    <p:sldId id="294" r:id="rId16"/>
    <p:sldId id="306" r:id="rId17"/>
    <p:sldId id="307" r:id="rId18"/>
    <p:sldId id="312" r:id="rId19"/>
    <p:sldId id="283" r:id="rId20"/>
    <p:sldId id="298" r:id="rId21"/>
    <p:sldId id="285" r:id="rId22"/>
    <p:sldId id="286" r:id="rId23"/>
    <p:sldId id="272" r:id="rId24"/>
    <p:sldId id="271" r:id="rId25"/>
    <p:sldId id="313"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FD336B-F2C6-422F-A42F-66B4956C4F2A}" v="1283" dt="2023-06-13T12:11:56.435"/>
  </p1510:revLst>
</p1510:revInfo>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autoAdjust="0"/>
    <p:restoredTop sz="81199" autoAdjust="0"/>
  </p:normalViewPr>
  <p:slideViewPr>
    <p:cSldViewPr snapToGrid="0">
      <p:cViewPr varScale="1">
        <p:scale>
          <a:sx n="92" d="100"/>
          <a:sy n="92" d="100"/>
        </p:scale>
        <p:origin x="564"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har Shalom" userId="c1657878-da89-43af-9535-4a8d3e59b096" providerId="ADAL" clId="{0DFD336B-F2C6-422F-A42F-66B4956C4F2A}"/>
    <pc:docChg chg="undo custSel addSld delSld modSld sldOrd">
      <pc:chgData name="Shahar Shalom" userId="c1657878-da89-43af-9535-4a8d3e59b096" providerId="ADAL" clId="{0DFD336B-F2C6-422F-A42F-66B4956C4F2A}" dt="2023-06-13T12:14:11.052" v="10137" actId="113"/>
      <pc:docMkLst>
        <pc:docMk/>
      </pc:docMkLst>
      <pc:sldChg chg="modSp mod modNotesTx">
        <pc:chgData name="Shahar Shalom" userId="c1657878-da89-43af-9535-4a8d3e59b096" providerId="ADAL" clId="{0DFD336B-F2C6-422F-A42F-66B4956C4F2A}" dt="2023-06-11T13:59:04.303" v="4745" actId="20577"/>
        <pc:sldMkLst>
          <pc:docMk/>
          <pc:sldMk cId="1652609245" sldId="259"/>
        </pc:sldMkLst>
        <pc:graphicFrameChg chg="mod modGraphic">
          <ac:chgData name="Shahar Shalom" userId="c1657878-da89-43af-9535-4a8d3e59b096" providerId="ADAL" clId="{0DFD336B-F2C6-422F-A42F-66B4956C4F2A}" dt="2023-06-11T13:59:04.303" v="4745" actId="20577"/>
          <ac:graphicFrameMkLst>
            <pc:docMk/>
            <pc:sldMk cId="1652609245" sldId="259"/>
            <ac:graphicFrameMk id="3" creationId="{C56880D4-C41E-244D-31BF-363A4A88D6AB}"/>
          </ac:graphicFrameMkLst>
        </pc:graphicFrameChg>
      </pc:sldChg>
      <pc:sldChg chg="addSp delSp modSp mod modNotesTx">
        <pc:chgData name="Shahar Shalom" userId="c1657878-da89-43af-9535-4a8d3e59b096" providerId="ADAL" clId="{0DFD336B-F2C6-422F-A42F-66B4956C4F2A}" dt="2023-06-11T13:59:29.220" v="4759" actId="113"/>
        <pc:sldMkLst>
          <pc:docMk/>
          <pc:sldMk cId="892259073" sldId="268"/>
        </pc:sldMkLst>
        <pc:spChg chg="add del">
          <ac:chgData name="Shahar Shalom" userId="c1657878-da89-43af-9535-4a8d3e59b096" providerId="ADAL" clId="{0DFD336B-F2C6-422F-A42F-66B4956C4F2A}" dt="2023-06-10T09:25:23.496" v="1592"/>
          <ac:spMkLst>
            <pc:docMk/>
            <pc:sldMk cId="892259073" sldId="268"/>
            <ac:spMk id="3" creationId="{832ECD10-AC54-7C2A-7307-3604BCB57954}"/>
          </ac:spMkLst>
        </pc:spChg>
        <pc:spChg chg="add del">
          <ac:chgData name="Shahar Shalom" userId="c1657878-da89-43af-9535-4a8d3e59b096" providerId="ADAL" clId="{0DFD336B-F2C6-422F-A42F-66B4956C4F2A}" dt="2023-06-10T09:25:27.969" v="1594" actId="478"/>
          <ac:spMkLst>
            <pc:docMk/>
            <pc:sldMk cId="892259073" sldId="268"/>
            <ac:spMk id="4" creationId="{65154133-16EA-CE18-8FD1-6DEF6AA31EEC}"/>
          </ac:spMkLst>
        </pc:spChg>
        <pc:spChg chg="mod">
          <ac:chgData name="Shahar Shalom" userId="c1657878-da89-43af-9535-4a8d3e59b096" providerId="ADAL" clId="{0DFD336B-F2C6-422F-A42F-66B4956C4F2A}" dt="2023-06-10T09:27:45.490" v="1611" actId="14100"/>
          <ac:spMkLst>
            <pc:docMk/>
            <pc:sldMk cId="892259073" sldId="268"/>
            <ac:spMk id="5" creationId="{E62BD421-DE26-EE30-1107-BA2FE6C70AB6}"/>
          </ac:spMkLst>
        </pc:spChg>
        <pc:spChg chg="mod">
          <ac:chgData name="Shahar Shalom" userId="c1657878-da89-43af-9535-4a8d3e59b096" providerId="ADAL" clId="{0DFD336B-F2C6-422F-A42F-66B4956C4F2A}" dt="2023-06-10T09:27:42.344" v="1610" actId="20577"/>
          <ac:spMkLst>
            <pc:docMk/>
            <pc:sldMk cId="892259073" sldId="268"/>
            <ac:spMk id="6" creationId="{D61A3877-57BD-3FD6-73D0-E6F5B2BAB6A1}"/>
          </ac:spMkLst>
        </pc:spChg>
        <pc:spChg chg="add mod">
          <ac:chgData name="Shahar Shalom" userId="c1657878-da89-43af-9535-4a8d3e59b096" providerId="ADAL" clId="{0DFD336B-F2C6-422F-A42F-66B4956C4F2A}" dt="2023-06-11T13:57:26.063" v="4693" actId="20577"/>
          <ac:spMkLst>
            <pc:docMk/>
            <pc:sldMk cId="892259073" sldId="268"/>
            <ac:spMk id="13" creationId="{E9898392-4100-BC94-BD0C-6A505AA61DEA}"/>
          </ac:spMkLst>
        </pc:spChg>
        <pc:graphicFrameChg chg="del">
          <ac:chgData name="Shahar Shalom" userId="c1657878-da89-43af-9535-4a8d3e59b096" providerId="ADAL" clId="{0DFD336B-F2C6-422F-A42F-66B4956C4F2A}" dt="2023-06-10T09:27:27.838" v="1605" actId="478"/>
          <ac:graphicFrameMkLst>
            <pc:docMk/>
            <pc:sldMk cId="892259073" sldId="268"/>
            <ac:graphicFrameMk id="7" creationId="{C3447A0B-3685-7052-A166-436FC8B0ED7C}"/>
          </ac:graphicFrameMkLst>
        </pc:graphicFrameChg>
        <pc:graphicFrameChg chg="add mod modGraphic">
          <ac:chgData name="Shahar Shalom" userId="c1657878-da89-43af-9535-4a8d3e59b096" providerId="ADAL" clId="{0DFD336B-F2C6-422F-A42F-66B4956C4F2A}" dt="2023-06-11T13:59:29.220" v="4759" actId="113"/>
          <ac:graphicFrameMkLst>
            <pc:docMk/>
            <pc:sldMk cId="892259073" sldId="268"/>
            <ac:graphicFrameMk id="14" creationId="{20EA2E5E-EA59-E6EB-CEA5-D2C348CA7144}"/>
          </ac:graphicFrameMkLst>
        </pc:graphicFrameChg>
        <pc:picChg chg="add del">
          <ac:chgData name="Shahar Shalom" userId="c1657878-da89-43af-9535-4a8d3e59b096" providerId="ADAL" clId="{0DFD336B-F2C6-422F-A42F-66B4956C4F2A}" dt="2023-06-10T09:27:40.650" v="1608" actId="478"/>
          <ac:picMkLst>
            <pc:docMk/>
            <pc:sldMk cId="892259073" sldId="268"/>
            <ac:picMk id="2" creationId="{11BE56DB-4FE5-4FFF-2EA2-4068450CCADE}"/>
          </ac:picMkLst>
        </pc:picChg>
        <pc:picChg chg="add mod">
          <ac:chgData name="Shahar Shalom" userId="c1657878-da89-43af-9535-4a8d3e59b096" providerId="ADAL" clId="{0DFD336B-F2C6-422F-A42F-66B4956C4F2A}" dt="2023-06-11T13:57:29.697" v="4695" actId="1076"/>
          <ac:picMkLst>
            <pc:docMk/>
            <pc:sldMk cId="892259073" sldId="268"/>
            <ac:picMk id="4" creationId="{1236F95C-9DE2-9936-AC48-BDFAE1A88F68}"/>
          </ac:picMkLst>
        </pc:picChg>
        <pc:picChg chg="add del mod">
          <ac:chgData name="Shahar Shalom" userId="c1657878-da89-43af-9535-4a8d3e59b096" providerId="ADAL" clId="{0DFD336B-F2C6-422F-A42F-66B4956C4F2A}" dt="2023-06-10T09:27:06.254" v="1598" actId="478"/>
          <ac:picMkLst>
            <pc:docMk/>
            <pc:sldMk cId="892259073" sldId="268"/>
            <ac:picMk id="10" creationId="{EBDD5EDF-127C-C2F1-A6EF-0F48765E69F8}"/>
          </ac:picMkLst>
        </pc:picChg>
        <pc:picChg chg="add del mod modCrop">
          <ac:chgData name="Shahar Shalom" userId="c1657878-da89-43af-9535-4a8d3e59b096" providerId="ADAL" clId="{0DFD336B-F2C6-422F-A42F-66B4956C4F2A}" dt="2023-06-11T13:55:10.939" v="4662" actId="478"/>
          <ac:picMkLst>
            <pc:docMk/>
            <pc:sldMk cId="892259073" sldId="268"/>
            <ac:picMk id="12" creationId="{35137DEC-57C9-D662-F8E8-DC012F7728FD}"/>
          </ac:picMkLst>
        </pc:picChg>
      </pc:sldChg>
      <pc:sldChg chg="addSp delSp modSp mod">
        <pc:chgData name="Shahar Shalom" userId="c1657878-da89-43af-9535-4a8d3e59b096" providerId="ADAL" clId="{0DFD336B-F2C6-422F-A42F-66B4956C4F2A}" dt="2023-06-12T16:43:44.725" v="7666" actId="13926"/>
        <pc:sldMkLst>
          <pc:docMk/>
          <pc:sldMk cId="4081833817" sldId="270"/>
        </pc:sldMkLst>
        <pc:spChg chg="mod">
          <ac:chgData name="Shahar Shalom" userId="c1657878-da89-43af-9535-4a8d3e59b096" providerId="ADAL" clId="{0DFD336B-F2C6-422F-A42F-66B4956C4F2A}" dt="2023-06-10T09:51:31.786" v="2222" actId="20577"/>
          <ac:spMkLst>
            <pc:docMk/>
            <pc:sldMk cId="4081833817" sldId="270"/>
            <ac:spMk id="6" creationId="{183EBCFC-8137-E41D-EDAE-ADBB2716A21C}"/>
          </ac:spMkLst>
        </pc:spChg>
        <pc:spChg chg="add mod">
          <ac:chgData name="Shahar Shalom" userId="c1657878-da89-43af-9535-4a8d3e59b096" providerId="ADAL" clId="{0DFD336B-F2C6-422F-A42F-66B4956C4F2A}" dt="2023-06-11T12:48:01.046" v="3788" actId="20577"/>
          <ac:spMkLst>
            <pc:docMk/>
            <pc:sldMk cId="4081833817" sldId="270"/>
            <ac:spMk id="12" creationId="{7D93C2FA-F0ED-DB90-C11C-D1EC7FD8CD05}"/>
          </ac:spMkLst>
        </pc:spChg>
        <pc:spChg chg="add del mod">
          <ac:chgData name="Shahar Shalom" userId="c1657878-da89-43af-9535-4a8d3e59b096" providerId="ADAL" clId="{0DFD336B-F2C6-422F-A42F-66B4956C4F2A}" dt="2023-06-11T12:48:25.994" v="3815" actId="478"/>
          <ac:spMkLst>
            <pc:docMk/>
            <pc:sldMk cId="4081833817" sldId="270"/>
            <ac:spMk id="13" creationId="{80776141-DEC0-7B48-A1AA-6502B5A9EACF}"/>
          </ac:spMkLst>
        </pc:spChg>
        <pc:spChg chg="add mod">
          <ac:chgData name="Shahar Shalom" userId="c1657878-da89-43af-9535-4a8d3e59b096" providerId="ADAL" clId="{0DFD336B-F2C6-422F-A42F-66B4956C4F2A}" dt="2023-06-11T12:49:02.501" v="3841" actId="13822"/>
          <ac:spMkLst>
            <pc:docMk/>
            <pc:sldMk cId="4081833817" sldId="270"/>
            <ac:spMk id="14" creationId="{A25F94AC-F204-6362-1E54-5FC3BD04CFAA}"/>
          </ac:spMkLst>
        </pc:spChg>
        <pc:grpChg chg="del mod">
          <ac:chgData name="Shahar Shalom" userId="c1657878-da89-43af-9535-4a8d3e59b096" providerId="ADAL" clId="{0DFD336B-F2C6-422F-A42F-66B4956C4F2A}" dt="2023-06-11T12:43:09.190" v="3588" actId="478"/>
          <ac:grpSpMkLst>
            <pc:docMk/>
            <pc:sldMk cId="4081833817" sldId="270"/>
            <ac:grpSpMk id="11" creationId="{A35B70A0-6DEB-87C8-D913-38607FEF2A2F}"/>
          </ac:grpSpMkLst>
        </pc:grpChg>
        <pc:graphicFrameChg chg="del mod">
          <ac:chgData name="Shahar Shalom" userId="c1657878-da89-43af-9535-4a8d3e59b096" providerId="ADAL" clId="{0DFD336B-F2C6-422F-A42F-66B4956C4F2A}" dt="2023-06-11T12:44:11.238" v="3599" actId="478"/>
          <ac:graphicFrameMkLst>
            <pc:docMk/>
            <pc:sldMk cId="4081833817" sldId="270"/>
            <ac:graphicFrameMk id="2" creationId="{E0F7CA06-C516-83E6-3B39-9CAFE8DCCD26}"/>
          </ac:graphicFrameMkLst>
        </pc:graphicFrameChg>
        <pc:graphicFrameChg chg="add mod modGraphic">
          <ac:chgData name="Shahar Shalom" userId="c1657878-da89-43af-9535-4a8d3e59b096" providerId="ADAL" clId="{0DFD336B-F2C6-422F-A42F-66B4956C4F2A}" dt="2023-06-12T16:43:44.725" v="7666" actId="13926"/>
          <ac:graphicFrameMkLst>
            <pc:docMk/>
            <pc:sldMk cId="4081833817" sldId="270"/>
            <ac:graphicFrameMk id="3" creationId="{BFE5EF96-0A3F-96D2-C82D-1C85BF1780F2}"/>
          </ac:graphicFrameMkLst>
        </pc:graphicFrameChg>
      </pc:sldChg>
      <pc:sldChg chg="addSp delSp modSp mod modNotesTx">
        <pc:chgData name="Shahar Shalom" userId="c1657878-da89-43af-9535-4a8d3e59b096" providerId="ADAL" clId="{0DFD336B-F2C6-422F-A42F-66B4956C4F2A}" dt="2023-06-13T11:39:49.446" v="8183" actId="20577"/>
        <pc:sldMkLst>
          <pc:docMk/>
          <pc:sldMk cId="1979155825" sldId="279"/>
        </pc:sldMkLst>
        <pc:spChg chg="del">
          <ac:chgData name="Shahar Shalom" userId="c1657878-da89-43af-9535-4a8d3e59b096" providerId="ADAL" clId="{0DFD336B-F2C6-422F-A42F-66B4956C4F2A}" dt="2023-06-13T11:32:23.772" v="7732" actId="478"/>
          <ac:spMkLst>
            <pc:docMk/>
            <pc:sldMk cId="1979155825" sldId="279"/>
            <ac:spMk id="2" creationId="{B59E1E65-EB3C-E410-AC6B-D09D50840D41}"/>
          </ac:spMkLst>
        </pc:spChg>
        <pc:spChg chg="del">
          <ac:chgData name="Shahar Shalom" userId="c1657878-da89-43af-9535-4a8d3e59b096" providerId="ADAL" clId="{0DFD336B-F2C6-422F-A42F-66B4956C4F2A}" dt="2023-06-13T11:32:23.772" v="7732" actId="478"/>
          <ac:spMkLst>
            <pc:docMk/>
            <pc:sldMk cId="1979155825" sldId="279"/>
            <ac:spMk id="4" creationId="{DB0D8687-E308-FCA8-28E0-F0DDEE281FF8}"/>
          </ac:spMkLst>
        </pc:spChg>
        <pc:spChg chg="add mod">
          <ac:chgData name="Shahar Shalom" userId="c1657878-da89-43af-9535-4a8d3e59b096" providerId="ADAL" clId="{0DFD336B-F2C6-422F-A42F-66B4956C4F2A}" dt="2023-06-13T11:32:19.363" v="7731"/>
          <ac:spMkLst>
            <pc:docMk/>
            <pc:sldMk cId="1979155825" sldId="279"/>
            <ac:spMk id="5" creationId="{E53D46C5-8DE3-DE29-E535-8248AA659B55}"/>
          </ac:spMkLst>
        </pc:spChg>
        <pc:spChg chg="add mod">
          <ac:chgData name="Shahar Shalom" userId="c1657878-da89-43af-9535-4a8d3e59b096" providerId="ADAL" clId="{0DFD336B-F2C6-422F-A42F-66B4956C4F2A}" dt="2023-06-13T11:32:19.363" v="7731"/>
          <ac:spMkLst>
            <pc:docMk/>
            <pc:sldMk cId="1979155825" sldId="279"/>
            <ac:spMk id="6" creationId="{B59E1E65-EB3C-E410-AC6B-D09D50840D41}"/>
          </ac:spMkLst>
        </pc:spChg>
        <pc:spChg chg="add mod">
          <ac:chgData name="Shahar Shalom" userId="c1657878-da89-43af-9535-4a8d3e59b096" providerId="ADAL" clId="{0DFD336B-F2C6-422F-A42F-66B4956C4F2A}" dt="2023-06-13T11:32:19.363" v="7731"/>
          <ac:spMkLst>
            <pc:docMk/>
            <pc:sldMk cId="1979155825" sldId="279"/>
            <ac:spMk id="8" creationId="{D8E27B6C-CF55-18B9-15EA-EE150D22FDD9}"/>
          </ac:spMkLst>
        </pc:spChg>
        <pc:spChg chg="add mod">
          <ac:chgData name="Shahar Shalom" userId="c1657878-da89-43af-9535-4a8d3e59b096" providerId="ADAL" clId="{0DFD336B-F2C6-422F-A42F-66B4956C4F2A}" dt="2023-06-13T11:36:45.819" v="7885" actId="14100"/>
          <ac:spMkLst>
            <pc:docMk/>
            <pc:sldMk cId="1979155825" sldId="279"/>
            <ac:spMk id="10" creationId="{E53D46C5-8DE3-DE29-E535-8248AA659B55}"/>
          </ac:spMkLst>
        </pc:spChg>
        <pc:spChg chg="add mod">
          <ac:chgData name="Shahar Shalom" userId="c1657878-da89-43af-9535-4a8d3e59b096" providerId="ADAL" clId="{0DFD336B-F2C6-422F-A42F-66B4956C4F2A}" dt="2023-06-13T11:32:55.359" v="7735" actId="108"/>
          <ac:spMkLst>
            <pc:docMk/>
            <pc:sldMk cId="1979155825" sldId="279"/>
            <ac:spMk id="11" creationId="{B59E1E65-EB3C-E410-AC6B-D09D50840D41}"/>
          </ac:spMkLst>
        </pc:spChg>
        <pc:spChg chg="add mod">
          <ac:chgData name="Shahar Shalom" userId="c1657878-da89-43af-9535-4a8d3e59b096" providerId="ADAL" clId="{0DFD336B-F2C6-422F-A42F-66B4956C4F2A}" dt="2023-06-13T11:33:49.929" v="7745" actId="113"/>
          <ac:spMkLst>
            <pc:docMk/>
            <pc:sldMk cId="1979155825" sldId="279"/>
            <ac:spMk id="13" creationId="{D8E27B6C-CF55-18B9-15EA-EE150D22FDD9}"/>
          </ac:spMkLst>
        </pc:spChg>
        <pc:spChg chg="del">
          <ac:chgData name="Shahar Shalom" userId="c1657878-da89-43af-9535-4a8d3e59b096" providerId="ADAL" clId="{0DFD336B-F2C6-422F-A42F-66B4956C4F2A}" dt="2023-06-13T11:32:23.772" v="7732" actId="478"/>
          <ac:spMkLst>
            <pc:docMk/>
            <pc:sldMk cId="1979155825" sldId="279"/>
            <ac:spMk id="28" creationId="{E53D46C5-8DE3-DE29-E535-8248AA659B55}"/>
          </ac:spMkLst>
        </pc:spChg>
        <pc:graphicFrameChg chg="add mod">
          <ac:chgData name="Shahar Shalom" userId="c1657878-da89-43af-9535-4a8d3e59b096" providerId="ADAL" clId="{0DFD336B-F2C6-422F-A42F-66B4956C4F2A}" dt="2023-06-13T11:32:19.363" v="7731"/>
          <ac:graphicFrameMkLst>
            <pc:docMk/>
            <pc:sldMk cId="1979155825" sldId="279"/>
            <ac:graphicFrameMk id="7" creationId="{63FA7777-F21F-45C9-BAAF-2475512331D2}"/>
          </ac:graphicFrameMkLst>
        </pc:graphicFrameChg>
        <pc:graphicFrameChg chg="add mod">
          <ac:chgData name="Shahar Shalom" userId="c1657878-da89-43af-9535-4a8d3e59b096" providerId="ADAL" clId="{0DFD336B-F2C6-422F-A42F-66B4956C4F2A}" dt="2023-06-13T11:35:58.078" v="7882" actId="20577"/>
          <ac:graphicFrameMkLst>
            <pc:docMk/>
            <pc:sldMk cId="1979155825" sldId="279"/>
            <ac:graphicFrameMk id="12" creationId="{63FA7777-F21F-45C9-BAAF-2475512331D2}"/>
          </ac:graphicFrameMkLst>
        </pc:graphicFrameChg>
        <pc:picChg chg="add mod">
          <ac:chgData name="Shahar Shalom" userId="c1657878-da89-43af-9535-4a8d3e59b096" providerId="ADAL" clId="{0DFD336B-F2C6-422F-A42F-66B4956C4F2A}" dt="2023-06-13T11:32:19.363" v="7731"/>
          <ac:picMkLst>
            <pc:docMk/>
            <pc:sldMk cId="1979155825" sldId="279"/>
            <ac:picMk id="3" creationId="{15AC8C56-5A27-2FA9-E557-4790DEFC893F}"/>
          </ac:picMkLst>
        </pc:picChg>
        <pc:picChg chg="add mod">
          <ac:chgData name="Shahar Shalom" userId="c1657878-da89-43af-9535-4a8d3e59b096" providerId="ADAL" clId="{0DFD336B-F2C6-422F-A42F-66B4956C4F2A}" dt="2023-06-13T11:32:24.078" v="7733"/>
          <ac:picMkLst>
            <pc:docMk/>
            <pc:sldMk cId="1979155825" sldId="279"/>
            <ac:picMk id="9" creationId="{15AC8C56-5A27-2FA9-E557-4790DEFC893F}"/>
          </ac:picMkLst>
        </pc:picChg>
        <pc:picChg chg="del">
          <ac:chgData name="Shahar Shalom" userId="c1657878-da89-43af-9535-4a8d3e59b096" providerId="ADAL" clId="{0DFD336B-F2C6-422F-A42F-66B4956C4F2A}" dt="2023-06-13T11:32:23.772" v="7732" actId="478"/>
          <ac:picMkLst>
            <pc:docMk/>
            <pc:sldMk cId="1979155825" sldId="279"/>
            <ac:picMk id="23" creationId="{15AC8C56-5A27-2FA9-E557-4790DEFC893F}"/>
          </ac:picMkLst>
        </pc:picChg>
      </pc:sldChg>
      <pc:sldChg chg="addSp delSp modSp add del mod">
        <pc:chgData name="Shahar Shalom" userId="c1657878-da89-43af-9535-4a8d3e59b096" providerId="ADAL" clId="{0DFD336B-F2C6-422F-A42F-66B4956C4F2A}" dt="2023-06-12T16:14:02.293" v="7560" actId="47"/>
        <pc:sldMkLst>
          <pc:docMk/>
          <pc:sldMk cId="1607874815" sldId="281"/>
        </pc:sldMkLst>
        <pc:picChg chg="add del mod">
          <ac:chgData name="Shahar Shalom" userId="c1657878-da89-43af-9535-4a8d3e59b096" providerId="ADAL" clId="{0DFD336B-F2C6-422F-A42F-66B4956C4F2A}" dt="2023-06-10T08:50:29.578" v="1465" actId="21"/>
          <ac:picMkLst>
            <pc:docMk/>
            <pc:sldMk cId="1607874815" sldId="281"/>
            <ac:picMk id="6" creationId="{1071CF8D-5AF4-2971-BEA7-BE6571C62C05}"/>
          </ac:picMkLst>
        </pc:picChg>
        <pc:picChg chg="add mod">
          <ac:chgData name="Shahar Shalom" userId="c1657878-da89-43af-9535-4a8d3e59b096" providerId="ADAL" clId="{0DFD336B-F2C6-422F-A42F-66B4956C4F2A}" dt="2023-06-11T14:43:45.316" v="5055" actId="27614"/>
          <ac:picMkLst>
            <pc:docMk/>
            <pc:sldMk cId="1607874815" sldId="281"/>
            <ac:picMk id="6" creationId="{6299663D-7AB5-041A-85CE-890F2B598767}"/>
          </ac:picMkLst>
        </pc:picChg>
        <pc:picChg chg="add mod">
          <ac:chgData name="Shahar Shalom" userId="c1657878-da89-43af-9535-4a8d3e59b096" providerId="ADAL" clId="{0DFD336B-F2C6-422F-A42F-66B4956C4F2A}" dt="2023-06-11T14:44:49.550" v="5077" actId="1076"/>
          <ac:picMkLst>
            <pc:docMk/>
            <pc:sldMk cId="1607874815" sldId="281"/>
            <ac:picMk id="7" creationId="{A104F740-E021-5A57-02B9-7CB3211D6628}"/>
          </ac:picMkLst>
        </pc:picChg>
        <pc:picChg chg="add del mod">
          <ac:chgData name="Shahar Shalom" userId="c1657878-da89-43af-9535-4a8d3e59b096" providerId="ADAL" clId="{0DFD336B-F2C6-422F-A42F-66B4956C4F2A}" dt="2023-06-10T08:49:45.053" v="1447" actId="21"/>
          <ac:picMkLst>
            <pc:docMk/>
            <pc:sldMk cId="1607874815" sldId="281"/>
            <ac:picMk id="8" creationId="{EE1D95CA-6718-506F-4983-22BD1745904F}"/>
          </ac:picMkLst>
        </pc:picChg>
        <pc:picChg chg="add del mod">
          <ac:chgData name="Shahar Shalom" userId="c1657878-da89-43af-9535-4a8d3e59b096" providerId="ADAL" clId="{0DFD336B-F2C6-422F-A42F-66B4956C4F2A}" dt="2023-06-11T13:55:29.310" v="4676" actId="478"/>
          <ac:picMkLst>
            <pc:docMk/>
            <pc:sldMk cId="1607874815" sldId="281"/>
            <ac:picMk id="10" creationId="{A56BD129-D5F5-C92C-1C35-7B09658B4DEF}"/>
          </ac:picMkLst>
        </pc:picChg>
        <pc:picChg chg="add del mod">
          <ac:chgData name="Shahar Shalom" userId="c1657878-da89-43af-9535-4a8d3e59b096" providerId="ADAL" clId="{0DFD336B-F2C6-422F-A42F-66B4956C4F2A}" dt="2023-06-10T08:50:51.295" v="1476" actId="21"/>
          <ac:picMkLst>
            <pc:docMk/>
            <pc:sldMk cId="1607874815" sldId="281"/>
            <ac:picMk id="12" creationId="{BF37FA0E-F959-1C72-C08E-B8B121F43730}"/>
          </ac:picMkLst>
        </pc:picChg>
      </pc:sldChg>
      <pc:sldChg chg="addSp delSp modSp add del mod modAnim modNotesTx">
        <pc:chgData name="Shahar Shalom" userId="c1657878-da89-43af-9535-4a8d3e59b096" providerId="ADAL" clId="{0DFD336B-F2C6-422F-A42F-66B4956C4F2A}" dt="2023-06-13T12:14:03.996" v="10136" actId="113"/>
        <pc:sldMkLst>
          <pc:docMk/>
          <pc:sldMk cId="1553754167" sldId="283"/>
        </pc:sldMkLst>
        <pc:spChg chg="mod">
          <ac:chgData name="Shahar Shalom" userId="c1657878-da89-43af-9535-4a8d3e59b096" providerId="ADAL" clId="{0DFD336B-F2C6-422F-A42F-66B4956C4F2A}" dt="2023-06-13T12:14:03.996" v="10136" actId="113"/>
          <ac:spMkLst>
            <pc:docMk/>
            <pc:sldMk cId="1553754167" sldId="283"/>
            <ac:spMk id="4" creationId="{A3649386-7353-8708-ADD4-AE7FEC928716}"/>
          </ac:spMkLst>
        </pc:spChg>
        <pc:spChg chg="add del mod">
          <ac:chgData name="Shahar Shalom" userId="c1657878-da89-43af-9535-4a8d3e59b096" providerId="ADAL" clId="{0DFD336B-F2C6-422F-A42F-66B4956C4F2A}" dt="2023-06-11T14:52:19.642" v="5726" actId="11529"/>
          <ac:spMkLst>
            <pc:docMk/>
            <pc:sldMk cId="1553754167" sldId="283"/>
            <ac:spMk id="15" creationId="{8EE7ED61-C437-23ED-4EF9-7AA2BDDDE5F8}"/>
          </ac:spMkLst>
        </pc:spChg>
        <pc:spChg chg="mod">
          <ac:chgData name="Shahar Shalom" userId="c1657878-da89-43af-9535-4a8d3e59b096" providerId="ADAL" clId="{0DFD336B-F2C6-422F-A42F-66B4956C4F2A}" dt="2023-06-11T14:52:36.209" v="5733" actId="18245"/>
          <ac:spMkLst>
            <pc:docMk/>
            <pc:sldMk cId="1553754167" sldId="283"/>
            <ac:spMk id="17" creationId="{D11242E3-C8C8-71AA-2669-2383DD3A8144}"/>
          </ac:spMkLst>
        </pc:spChg>
        <pc:spChg chg="mod">
          <ac:chgData name="Shahar Shalom" userId="c1657878-da89-43af-9535-4a8d3e59b096" providerId="ADAL" clId="{0DFD336B-F2C6-422F-A42F-66B4956C4F2A}" dt="2023-06-11T14:52:36.209" v="5733" actId="18245"/>
          <ac:spMkLst>
            <pc:docMk/>
            <pc:sldMk cId="1553754167" sldId="283"/>
            <ac:spMk id="18" creationId="{49FCFE2F-65D1-FD02-8182-406E24FFB606}"/>
          </ac:spMkLst>
        </pc:spChg>
        <pc:spChg chg="mod">
          <ac:chgData name="Shahar Shalom" userId="c1657878-da89-43af-9535-4a8d3e59b096" providerId="ADAL" clId="{0DFD336B-F2C6-422F-A42F-66B4956C4F2A}" dt="2023-06-11T14:52:36.209" v="5733" actId="18245"/>
          <ac:spMkLst>
            <pc:docMk/>
            <pc:sldMk cId="1553754167" sldId="283"/>
            <ac:spMk id="19" creationId="{3589D7B5-4935-81BD-41EA-0F222ECE2279}"/>
          </ac:spMkLst>
        </pc:spChg>
        <pc:spChg chg="mod">
          <ac:chgData name="Shahar Shalom" userId="c1657878-da89-43af-9535-4a8d3e59b096" providerId="ADAL" clId="{0DFD336B-F2C6-422F-A42F-66B4956C4F2A}" dt="2023-06-11T14:52:36.209" v="5733" actId="18245"/>
          <ac:spMkLst>
            <pc:docMk/>
            <pc:sldMk cId="1553754167" sldId="283"/>
            <ac:spMk id="20" creationId="{80AD1CA5-E651-157B-0C41-5BA0A60FD486}"/>
          </ac:spMkLst>
        </pc:spChg>
        <pc:spChg chg="mod">
          <ac:chgData name="Shahar Shalom" userId="c1657878-da89-43af-9535-4a8d3e59b096" providerId="ADAL" clId="{0DFD336B-F2C6-422F-A42F-66B4956C4F2A}" dt="2023-06-11T14:52:36.209" v="5733" actId="18245"/>
          <ac:spMkLst>
            <pc:docMk/>
            <pc:sldMk cId="1553754167" sldId="283"/>
            <ac:spMk id="21" creationId="{682239A4-01FD-B1FB-E750-686E00DBC816}"/>
          </ac:spMkLst>
        </pc:spChg>
        <pc:spChg chg="mod">
          <ac:chgData name="Shahar Shalom" userId="c1657878-da89-43af-9535-4a8d3e59b096" providerId="ADAL" clId="{0DFD336B-F2C6-422F-A42F-66B4956C4F2A}" dt="2023-06-11T14:52:36.209" v="5733" actId="18245"/>
          <ac:spMkLst>
            <pc:docMk/>
            <pc:sldMk cId="1553754167" sldId="283"/>
            <ac:spMk id="22" creationId="{CF9DACC0-C027-C2F1-B54E-D40A805A5A15}"/>
          </ac:spMkLst>
        </pc:spChg>
        <pc:spChg chg="mod">
          <ac:chgData name="Shahar Shalom" userId="c1657878-da89-43af-9535-4a8d3e59b096" providerId="ADAL" clId="{0DFD336B-F2C6-422F-A42F-66B4956C4F2A}" dt="2023-06-11T14:52:24.526" v="5728" actId="18245"/>
          <ac:spMkLst>
            <pc:docMk/>
            <pc:sldMk cId="1553754167" sldId="283"/>
            <ac:spMk id="23" creationId="{89CA29ED-2984-1ACC-864A-CE388AE28722}"/>
          </ac:spMkLst>
        </pc:spChg>
        <pc:spChg chg="add mod">
          <ac:chgData name="Shahar Shalom" userId="c1657878-da89-43af-9535-4a8d3e59b096" providerId="ADAL" clId="{0DFD336B-F2C6-422F-A42F-66B4956C4F2A}" dt="2023-06-11T14:58:12.983" v="5972" actId="2711"/>
          <ac:spMkLst>
            <pc:docMk/>
            <pc:sldMk cId="1553754167" sldId="283"/>
            <ac:spMk id="25" creationId="{8C546EF0-A0B3-1D28-9A85-7B3EE9883EEC}"/>
          </ac:spMkLst>
        </pc:spChg>
        <pc:grpChg chg="mod">
          <ac:chgData name="Shahar Shalom" userId="c1657878-da89-43af-9535-4a8d3e59b096" providerId="ADAL" clId="{0DFD336B-F2C6-422F-A42F-66B4956C4F2A}" dt="2023-06-11T14:52:36.209" v="5733" actId="18245"/>
          <ac:grpSpMkLst>
            <pc:docMk/>
            <pc:sldMk cId="1553754167" sldId="283"/>
            <ac:grpSpMk id="16" creationId="{928158D9-ACC6-748B-5244-7B6BCB541AC7}"/>
          </ac:grpSpMkLst>
        </pc:grpChg>
        <pc:graphicFrameChg chg="add del mod modGraphic">
          <ac:chgData name="Shahar Shalom" userId="c1657878-da89-43af-9535-4a8d3e59b096" providerId="ADAL" clId="{0DFD336B-F2C6-422F-A42F-66B4956C4F2A}" dt="2023-06-11T14:53:58.391" v="5763" actId="478"/>
          <ac:graphicFrameMkLst>
            <pc:docMk/>
            <pc:sldMk cId="1553754167" sldId="283"/>
            <ac:graphicFrameMk id="14" creationId="{694BFBF9-9C9D-1D31-D1D1-B1C3779B9413}"/>
          </ac:graphicFrameMkLst>
        </pc:graphicFrameChg>
        <pc:graphicFrameChg chg="add mod modGraphic">
          <ac:chgData name="Shahar Shalom" userId="c1657878-da89-43af-9535-4a8d3e59b096" providerId="ADAL" clId="{0DFD336B-F2C6-422F-A42F-66B4956C4F2A}" dt="2023-06-13T12:01:36.538" v="9604" actId="20577"/>
          <ac:graphicFrameMkLst>
            <pc:docMk/>
            <pc:sldMk cId="1553754167" sldId="283"/>
            <ac:graphicFrameMk id="24" creationId="{83FC2BDF-A717-05DD-B88C-7C0B1E6C74B3}"/>
          </ac:graphicFrameMkLst>
        </pc:graphicFrameChg>
        <pc:picChg chg="add del mod">
          <ac:chgData name="Shahar Shalom" userId="c1657878-da89-43af-9535-4a8d3e59b096" providerId="ADAL" clId="{0DFD336B-F2C6-422F-A42F-66B4956C4F2A}" dt="2023-06-11T13:55:31.298" v="4678" actId="478"/>
          <ac:picMkLst>
            <pc:docMk/>
            <pc:sldMk cId="1553754167" sldId="283"/>
            <ac:picMk id="3" creationId="{5FAA5FBB-81F5-CD89-B353-5A7C0F4D6939}"/>
          </ac:picMkLst>
        </pc:picChg>
        <pc:picChg chg="add mod">
          <ac:chgData name="Shahar Shalom" userId="c1657878-da89-43af-9535-4a8d3e59b096" providerId="ADAL" clId="{0DFD336B-F2C6-422F-A42F-66B4956C4F2A}" dt="2023-06-06T12:37:06.947" v="49" actId="14100"/>
          <ac:picMkLst>
            <pc:docMk/>
            <pc:sldMk cId="1553754167" sldId="283"/>
            <ac:picMk id="3" creationId="{F3103089-2B69-154A-8FB9-2D8F8B9016CC}"/>
          </ac:picMkLst>
        </pc:picChg>
        <pc:picChg chg="add del mod">
          <ac:chgData name="Shahar Shalom" userId="c1657878-da89-43af-9535-4a8d3e59b096" providerId="ADAL" clId="{0DFD336B-F2C6-422F-A42F-66B4956C4F2A}" dt="2023-06-11T14:44:09.558" v="5066" actId="478"/>
          <ac:picMkLst>
            <pc:docMk/>
            <pc:sldMk cId="1553754167" sldId="283"/>
            <ac:picMk id="7" creationId="{86AADA26-F535-9A63-4791-4356632625CD}"/>
          </ac:picMkLst>
        </pc:picChg>
        <pc:picChg chg="del mod">
          <ac:chgData name="Shahar Shalom" userId="c1657878-da89-43af-9535-4a8d3e59b096" providerId="ADAL" clId="{0DFD336B-F2C6-422F-A42F-66B4956C4F2A}" dt="2023-06-06T12:29:39.330" v="45" actId="478"/>
          <ac:picMkLst>
            <pc:docMk/>
            <pc:sldMk cId="1553754167" sldId="283"/>
            <ac:picMk id="7" creationId="{FC67D32C-7863-D2F0-4A98-849DAEB36FBA}"/>
          </ac:picMkLst>
        </pc:picChg>
        <pc:picChg chg="add del mod">
          <ac:chgData name="Shahar Shalom" userId="c1657878-da89-43af-9535-4a8d3e59b096" providerId="ADAL" clId="{0DFD336B-F2C6-422F-A42F-66B4956C4F2A}" dt="2023-06-11T14:44:08.976" v="5065" actId="478"/>
          <ac:picMkLst>
            <pc:docMk/>
            <pc:sldMk cId="1553754167" sldId="283"/>
            <ac:picMk id="9" creationId="{D031F9F6-DC18-0BF3-847A-4E6FB9CA0769}"/>
          </ac:picMkLst>
        </pc:picChg>
        <pc:picChg chg="add del mod modCrop">
          <ac:chgData name="Shahar Shalom" userId="c1657878-da89-43af-9535-4a8d3e59b096" providerId="ADAL" clId="{0DFD336B-F2C6-422F-A42F-66B4956C4F2A}" dt="2023-06-11T14:44:55.544" v="5080" actId="478"/>
          <ac:picMkLst>
            <pc:docMk/>
            <pc:sldMk cId="1553754167" sldId="283"/>
            <ac:picMk id="11" creationId="{CD1DBC17-ED7F-B809-63A1-6AA25CE706B5}"/>
          </ac:picMkLst>
        </pc:picChg>
        <pc:picChg chg="add mod">
          <ac:chgData name="Shahar Shalom" userId="c1657878-da89-43af-9535-4a8d3e59b096" providerId="ADAL" clId="{0DFD336B-F2C6-422F-A42F-66B4956C4F2A}" dt="2023-06-11T14:45:02.371" v="5085" actId="1076"/>
          <ac:picMkLst>
            <pc:docMk/>
            <pc:sldMk cId="1553754167" sldId="283"/>
            <ac:picMk id="13" creationId="{9635692D-3753-5E19-BDC9-CDB807E27658}"/>
          </ac:picMkLst>
        </pc:picChg>
      </pc:sldChg>
      <pc:sldChg chg="modSp mod">
        <pc:chgData name="Shahar Shalom" userId="c1657878-da89-43af-9535-4a8d3e59b096" providerId="ADAL" clId="{0DFD336B-F2C6-422F-A42F-66B4956C4F2A}" dt="2023-06-11T15:01:57.057" v="6003" actId="13926"/>
        <pc:sldMkLst>
          <pc:docMk/>
          <pc:sldMk cId="1973674802" sldId="286"/>
        </pc:sldMkLst>
        <pc:spChg chg="mod">
          <ac:chgData name="Shahar Shalom" userId="c1657878-da89-43af-9535-4a8d3e59b096" providerId="ADAL" clId="{0DFD336B-F2C6-422F-A42F-66B4956C4F2A}" dt="2023-06-11T15:01:57.057" v="6003" actId="13926"/>
          <ac:spMkLst>
            <pc:docMk/>
            <pc:sldMk cId="1973674802" sldId="286"/>
            <ac:spMk id="6" creationId="{170918C9-213D-E0F9-4CC9-E850C374A729}"/>
          </ac:spMkLst>
        </pc:spChg>
      </pc:sldChg>
      <pc:sldChg chg="addSp delSp modSp mod">
        <pc:chgData name="Shahar Shalom" userId="c1657878-da89-43af-9535-4a8d3e59b096" providerId="ADAL" clId="{0DFD336B-F2C6-422F-A42F-66B4956C4F2A}" dt="2023-06-06T12:23:51.447" v="42" actId="1076"/>
        <pc:sldMkLst>
          <pc:docMk/>
          <pc:sldMk cId="934931652" sldId="292"/>
        </pc:sldMkLst>
        <pc:picChg chg="add del mod">
          <ac:chgData name="Shahar Shalom" userId="c1657878-da89-43af-9535-4a8d3e59b096" providerId="ADAL" clId="{0DFD336B-F2C6-422F-A42F-66B4956C4F2A}" dt="2023-06-06T12:22:04.692" v="21" actId="21"/>
          <ac:picMkLst>
            <pc:docMk/>
            <pc:sldMk cId="934931652" sldId="292"/>
            <ac:picMk id="2" creationId="{E0D07D53-C3D9-31FA-1F10-DEC5242D2E6D}"/>
          </ac:picMkLst>
        </pc:picChg>
        <pc:picChg chg="add mod">
          <ac:chgData name="Shahar Shalom" userId="c1657878-da89-43af-9535-4a8d3e59b096" providerId="ADAL" clId="{0DFD336B-F2C6-422F-A42F-66B4956C4F2A}" dt="2023-06-06T12:23:51.447" v="42" actId="1076"/>
          <ac:picMkLst>
            <pc:docMk/>
            <pc:sldMk cId="934931652" sldId="292"/>
            <ac:picMk id="6" creationId="{35127200-CF0D-6245-6CF1-90D6F53221F1}"/>
          </ac:picMkLst>
        </pc:picChg>
        <pc:picChg chg="del">
          <ac:chgData name="Shahar Shalom" userId="c1657878-da89-43af-9535-4a8d3e59b096" providerId="ADAL" clId="{0DFD336B-F2C6-422F-A42F-66B4956C4F2A}" dt="2023-06-06T12:20:33.850" v="0" actId="478"/>
          <ac:picMkLst>
            <pc:docMk/>
            <pc:sldMk cId="934931652" sldId="292"/>
            <ac:picMk id="7" creationId="{06666846-AD51-4396-16B0-DE3A7BAB4969}"/>
          </ac:picMkLst>
        </pc:picChg>
      </pc:sldChg>
      <pc:sldChg chg="addSp delSp modSp mod delAnim modAnim">
        <pc:chgData name="Shahar Shalom" userId="c1657878-da89-43af-9535-4a8d3e59b096" providerId="ADAL" clId="{0DFD336B-F2C6-422F-A42F-66B4956C4F2A}" dt="2023-06-13T12:11:00.925" v="10098"/>
        <pc:sldMkLst>
          <pc:docMk/>
          <pc:sldMk cId="2999973650" sldId="294"/>
        </pc:sldMkLst>
        <pc:spChg chg="del mod">
          <ac:chgData name="Shahar Shalom" userId="c1657878-da89-43af-9535-4a8d3e59b096" providerId="ADAL" clId="{0DFD336B-F2C6-422F-A42F-66B4956C4F2A}" dt="2023-06-10T08:42:14.087" v="1246" actId="478"/>
          <ac:spMkLst>
            <pc:docMk/>
            <pc:sldMk cId="2999973650" sldId="294"/>
            <ac:spMk id="2" creationId="{28B36955-0094-BE22-709F-77366BA57E16}"/>
          </ac:spMkLst>
        </pc:spChg>
        <pc:spChg chg="mod">
          <ac:chgData name="Shahar Shalom" userId="c1657878-da89-43af-9535-4a8d3e59b096" providerId="ADAL" clId="{0DFD336B-F2C6-422F-A42F-66B4956C4F2A}" dt="2023-06-10T08:42:14.738" v="1247" actId="20577"/>
          <ac:spMkLst>
            <pc:docMk/>
            <pc:sldMk cId="2999973650" sldId="294"/>
            <ac:spMk id="4" creationId="{1DC553A5-E398-B4B4-9429-253342D425C9}"/>
          </ac:spMkLst>
        </pc:spChg>
        <pc:spChg chg="add mod">
          <ac:chgData name="Shahar Shalom" userId="c1657878-da89-43af-9535-4a8d3e59b096" providerId="ADAL" clId="{0DFD336B-F2C6-422F-A42F-66B4956C4F2A}" dt="2023-06-12T15:56:42.390" v="7539" actId="14100"/>
          <ac:spMkLst>
            <pc:docMk/>
            <pc:sldMk cId="2999973650" sldId="294"/>
            <ac:spMk id="5" creationId="{13A59DE5-8A89-B622-D3AA-2F1A8CE26C75}"/>
          </ac:spMkLst>
        </pc:spChg>
        <pc:spChg chg="add mod">
          <ac:chgData name="Shahar Shalom" userId="c1657878-da89-43af-9535-4a8d3e59b096" providerId="ADAL" clId="{0DFD336B-F2C6-422F-A42F-66B4956C4F2A}" dt="2023-06-12T13:22:17.707" v="6034" actId="14100"/>
          <ac:spMkLst>
            <pc:docMk/>
            <pc:sldMk cId="2999973650" sldId="294"/>
            <ac:spMk id="6" creationId="{CB856F60-C5ED-5098-CBA4-4087AAA8E70A}"/>
          </ac:spMkLst>
        </pc:spChg>
        <pc:spChg chg="mod">
          <ac:chgData name="Shahar Shalom" userId="c1657878-da89-43af-9535-4a8d3e59b096" providerId="ADAL" clId="{0DFD336B-F2C6-422F-A42F-66B4956C4F2A}" dt="2023-06-10T08:42:17.704" v="1248" actId="14100"/>
          <ac:spMkLst>
            <pc:docMk/>
            <pc:sldMk cId="2999973650" sldId="294"/>
            <ac:spMk id="14" creationId="{261E9CAE-8616-0BCB-5624-4A0041469425}"/>
          </ac:spMkLst>
        </pc:spChg>
        <pc:graphicFrameChg chg="add del mod">
          <ac:chgData name="Shahar Shalom" userId="c1657878-da89-43af-9535-4a8d3e59b096" providerId="ADAL" clId="{0DFD336B-F2C6-422F-A42F-66B4956C4F2A}" dt="2023-06-10T08:46:37.601" v="1394"/>
          <ac:graphicFrameMkLst>
            <pc:docMk/>
            <pc:sldMk cId="2999973650" sldId="294"/>
            <ac:graphicFrameMk id="5" creationId="{84E2A868-71DB-51F4-F11F-1CEEB102D467}"/>
          </ac:graphicFrameMkLst>
        </pc:graphicFrameChg>
        <pc:picChg chg="add mod">
          <ac:chgData name="Shahar Shalom" userId="c1657878-da89-43af-9535-4a8d3e59b096" providerId="ADAL" clId="{0DFD336B-F2C6-422F-A42F-66B4956C4F2A}" dt="2023-06-11T14:21:27.965" v="4825" actId="14100"/>
          <ac:picMkLst>
            <pc:docMk/>
            <pc:sldMk cId="2999973650" sldId="294"/>
            <ac:picMk id="2" creationId="{D9FBACDF-1C1A-A628-BC21-241B5D14E92D}"/>
          </ac:picMkLst>
        </pc:picChg>
        <pc:picChg chg="del">
          <ac:chgData name="Shahar Shalom" userId="c1657878-da89-43af-9535-4a8d3e59b096" providerId="ADAL" clId="{0DFD336B-F2C6-422F-A42F-66B4956C4F2A}" dt="2023-06-10T08:42:11.664" v="1244" actId="478"/>
          <ac:picMkLst>
            <pc:docMk/>
            <pc:sldMk cId="2999973650" sldId="294"/>
            <ac:picMk id="6" creationId="{76BB4226-FC65-AFB6-D01A-87BC63EEFCFF}"/>
          </ac:picMkLst>
        </pc:picChg>
        <pc:picChg chg="add del mod">
          <ac:chgData name="Shahar Shalom" userId="c1657878-da89-43af-9535-4a8d3e59b096" providerId="ADAL" clId="{0DFD336B-F2C6-422F-A42F-66B4956C4F2A}" dt="2023-06-12T15:58:00.405" v="7540" actId="478"/>
          <ac:picMkLst>
            <pc:docMk/>
            <pc:sldMk cId="2999973650" sldId="294"/>
            <ac:picMk id="7" creationId="{38355447-CC98-CFCB-94F7-5472433AD013}"/>
          </ac:picMkLst>
        </pc:picChg>
        <pc:picChg chg="add del">
          <ac:chgData name="Shahar Shalom" userId="c1657878-da89-43af-9535-4a8d3e59b096" providerId="ADAL" clId="{0DFD336B-F2C6-422F-A42F-66B4956C4F2A}" dt="2023-06-10T08:46:40.301" v="1396"/>
          <ac:picMkLst>
            <pc:docMk/>
            <pc:sldMk cId="2999973650" sldId="294"/>
            <ac:picMk id="7" creationId="{E28E35EA-F5BF-7886-D176-BD48F7FB8A36}"/>
          </ac:picMkLst>
        </pc:picChg>
        <pc:picChg chg="add del mod">
          <ac:chgData name="Shahar Shalom" userId="c1657878-da89-43af-9535-4a8d3e59b096" providerId="ADAL" clId="{0DFD336B-F2C6-422F-A42F-66B4956C4F2A}" dt="2023-06-11T13:55:23.326" v="4671" actId="478"/>
          <ac:picMkLst>
            <pc:docMk/>
            <pc:sldMk cId="2999973650" sldId="294"/>
            <ac:picMk id="8" creationId="{B663EBDA-0676-8D17-EA7E-FDF84E20012D}"/>
          </ac:picMkLst>
        </pc:picChg>
        <pc:picChg chg="add mod">
          <ac:chgData name="Shahar Shalom" userId="c1657878-da89-43af-9535-4a8d3e59b096" providerId="ADAL" clId="{0DFD336B-F2C6-422F-A42F-66B4956C4F2A}" dt="2023-06-12T14:02:36.857" v="6485" actId="1076"/>
          <ac:picMkLst>
            <pc:docMk/>
            <pc:sldMk cId="2999973650" sldId="294"/>
            <ac:picMk id="9" creationId="{51D1441F-0659-FD7E-6D1C-999462045549}"/>
          </ac:picMkLst>
        </pc:picChg>
        <pc:picChg chg="add del mod">
          <ac:chgData name="Shahar Shalom" userId="c1657878-da89-43af-9535-4a8d3e59b096" providerId="ADAL" clId="{0DFD336B-F2C6-422F-A42F-66B4956C4F2A}" dt="2023-06-12T16:07:11.301" v="7556" actId="21"/>
          <ac:picMkLst>
            <pc:docMk/>
            <pc:sldMk cId="2999973650" sldId="294"/>
            <ac:picMk id="10" creationId="{8EF4331F-5196-465B-BFD7-FC5F7192807B}"/>
          </ac:picMkLst>
        </pc:picChg>
        <pc:picChg chg="add del mod modCrop">
          <ac:chgData name="Shahar Shalom" userId="c1657878-da89-43af-9535-4a8d3e59b096" providerId="ADAL" clId="{0DFD336B-F2C6-422F-A42F-66B4956C4F2A}" dt="2023-06-11T13:55:22.930" v="4670" actId="478"/>
          <ac:picMkLst>
            <pc:docMk/>
            <pc:sldMk cId="2999973650" sldId="294"/>
            <ac:picMk id="11" creationId="{E2A7C183-D9FA-13D1-8339-5DE7A5BF501F}"/>
          </ac:picMkLst>
        </pc:picChg>
        <pc:picChg chg="add mod">
          <ac:chgData name="Shahar Shalom" userId="c1657878-da89-43af-9535-4a8d3e59b096" providerId="ADAL" clId="{0DFD336B-F2C6-422F-A42F-66B4956C4F2A}" dt="2023-06-12T16:07:09.319" v="7555" actId="1076"/>
          <ac:picMkLst>
            <pc:docMk/>
            <pc:sldMk cId="2999973650" sldId="294"/>
            <ac:picMk id="12" creationId="{404F8C26-FBA1-086D-B99C-16399B5800B5}"/>
          </ac:picMkLst>
        </pc:picChg>
        <pc:picChg chg="add del mod">
          <ac:chgData name="Shahar Shalom" userId="c1657878-da89-43af-9535-4a8d3e59b096" providerId="ADAL" clId="{0DFD336B-F2C6-422F-A42F-66B4956C4F2A}" dt="2023-06-10T08:49:03.602" v="1432" actId="21"/>
          <ac:picMkLst>
            <pc:docMk/>
            <pc:sldMk cId="2999973650" sldId="294"/>
            <ac:picMk id="13" creationId="{C988C8AE-6888-A9D1-B89E-5CB63C720ADC}"/>
          </ac:picMkLst>
        </pc:picChg>
        <pc:picChg chg="add del mod">
          <ac:chgData name="Shahar Shalom" userId="c1657878-da89-43af-9535-4a8d3e59b096" providerId="ADAL" clId="{0DFD336B-F2C6-422F-A42F-66B4956C4F2A}" dt="2023-06-10T08:48:21.166" v="1422" actId="21"/>
          <ac:picMkLst>
            <pc:docMk/>
            <pc:sldMk cId="2999973650" sldId="294"/>
            <ac:picMk id="16" creationId="{5BA99408-76C7-C519-41C0-1A89B7A50C4E}"/>
          </ac:picMkLst>
        </pc:picChg>
        <pc:picChg chg="add del mod">
          <ac:chgData name="Shahar Shalom" userId="c1657878-da89-43af-9535-4a8d3e59b096" providerId="ADAL" clId="{0DFD336B-F2C6-422F-A42F-66B4956C4F2A}" dt="2023-06-10T08:48:21.166" v="1422" actId="21"/>
          <ac:picMkLst>
            <pc:docMk/>
            <pc:sldMk cId="2999973650" sldId="294"/>
            <ac:picMk id="18" creationId="{0C66CC19-254D-EDA6-410B-EA358BDB2AD7}"/>
          </ac:picMkLst>
        </pc:picChg>
      </pc:sldChg>
      <pc:sldChg chg="addSp delSp modSp mod">
        <pc:chgData name="Shahar Shalom" userId="c1657878-da89-43af-9535-4a8d3e59b096" providerId="ADAL" clId="{0DFD336B-F2C6-422F-A42F-66B4956C4F2A}" dt="2023-06-06T12:23:54.301" v="43" actId="1076"/>
        <pc:sldMkLst>
          <pc:docMk/>
          <pc:sldMk cId="2390783855" sldId="296"/>
        </pc:sldMkLst>
        <pc:spChg chg="add del mod">
          <ac:chgData name="Shahar Shalom" userId="c1657878-da89-43af-9535-4a8d3e59b096" providerId="ADAL" clId="{0DFD336B-F2C6-422F-A42F-66B4956C4F2A}" dt="2023-06-06T12:20:43.334" v="4" actId="478"/>
          <ac:spMkLst>
            <pc:docMk/>
            <pc:sldMk cId="2390783855" sldId="296"/>
            <ac:spMk id="5" creationId="{C89BECCA-F492-74A7-3464-83BA6219C606}"/>
          </ac:spMkLst>
        </pc:spChg>
        <pc:spChg chg="add del">
          <ac:chgData name="Shahar Shalom" userId="c1657878-da89-43af-9535-4a8d3e59b096" providerId="ADAL" clId="{0DFD336B-F2C6-422F-A42F-66B4956C4F2A}" dt="2023-06-06T12:20:48.302" v="6" actId="478"/>
          <ac:spMkLst>
            <pc:docMk/>
            <pc:sldMk cId="2390783855" sldId="296"/>
            <ac:spMk id="6" creationId="{DC164024-5F83-D0B5-FFC2-2F80E3C49DA1}"/>
          </ac:spMkLst>
        </pc:spChg>
        <pc:picChg chg="del">
          <ac:chgData name="Shahar Shalom" userId="c1657878-da89-43af-9535-4a8d3e59b096" providerId="ADAL" clId="{0DFD336B-F2C6-422F-A42F-66B4956C4F2A}" dt="2023-06-06T12:20:35.029" v="1" actId="478"/>
          <ac:picMkLst>
            <pc:docMk/>
            <pc:sldMk cId="2390783855" sldId="296"/>
            <ac:picMk id="7" creationId="{06666846-AD51-4396-16B0-DE3A7BAB4969}"/>
          </ac:picMkLst>
        </pc:picChg>
        <pc:picChg chg="add del mod">
          <ac:chgData name="Shahar Shalom" userId="c1657878-da89-43af-9535-4a8d3e59b096" providerId="ADAL" clId="{0DFD336B-F2C6-422F-A42F-66B4956C4F2A}" dt="2023-06-06T12:23:49.296" v="40" actId="21"/>
          <ac:picMkLst>
            <pc:docMk/>
            <pc:sldMk cId="2390783855" sldId="296"/>
            <ac:picMk id="10" creationId="{9E08A709-396F-4F99-FA6B-4463DC298253}"/>
          </ac:picMkLst>
        </pc:picChg>
        <pc:picChg chg="add mod">
          <ac:chgData name="Shahar Shalom" userId="c1657878-da89-43af-9535-4a8d3e59b096" providerId="ADAL" clId="{0DFD336B-F2C6-422F-A42F-66B4956C4F2A}" dt="2023-06-06T12:23:54.301" v="43" actId="1076"/>
          <ac:picMkLst>
            <pc:docMk/>
            <pc:sldMk cId="2390783855" sldId="296"/>
            <ac:picMk id="12" creationId="{49A3C168-BCA6-15C5-D428-37F722A599F6}"/>
          </ac:picMkLst>
        </pc:picChg>
        <pc:picChg chg="add del mod">
          <ac:chgData name="Shahar Shalom" userId="c1657878-da89-43af-9535-4a8d3e59b096" providerId="ADAL" clId="{0DFD336B-F2C6-422F-A42F-66B4956C4F2A}" dt="2023-06-06T12:21:57.461" v="19" actId="21"/>
          <ac:picMkLst>
            <pc:docMk/>
            <pc:sldMk cId="2390783855" sldId="296"/>
            <ac:picMk id="14" creationId="{CE5E6C8E-49A4-F361-3080-B1F5332C64C3}"/>
          </ac:picMkLst>
        </pc:picChg>
        <pc:picChg chg="add del mod">
          <ac:chgData name="Shahar Shalom" userId="c1657878-da89-43af-9535-4a8d3e59b096" providerId="ADAL" clId="{0DFD336B-F2C6-422F-A42F-66B4956C4F2A}" dt="2023-06-06T12:21:48.998" v="17" actId="21"/>
          <ac:picMkLst>
            <pc:docMk/>
            <pc:sldMk cId="2390783855" sldId="296"/>
            <ac:picMk id="16" creationId="{00F6F642-557F-339E-F42D-FE542AA31302}"/>
          </ac:picMkLst>
        </pc:picChg>
        <pc:picChg chg="add del mod">
          <ac:chgData name="Shahar Shalom" userId="c1657878-da89-43af-9535-4a8d3e59b096" providerId="ADAL" clId="{0DFD336B-F2C6-422F-A42F-66B4956C4F2A}" dt="2023-06-06T12:22:28.674" v="31" actId="21"/>
          <ac:picMkLst>
            <pc:docMk/>
            <pc:sldMk cId="2390783855" sldId="296"/>
            <ac:picMk id="17" creationId="{EA0258FD-E992-30ED-CF03-1AB058BE1D3E}"/>
          </ac:picMkLst>
        </pc:picChg>
      </pc:sldChg>
      <pc:sldChg chg="addSp delSp modSp add del mod modAnim modNotesTx">
        <pc:chgData name="Shahar Shalom" userId="c1657878-da89-43af-9535-4a8d3e59b096" providerId="ADAL" clId="{0DFD336B-F2C6-422F-A42F-66B4956C4F2A}" dt="2023-06-13T12:14:11.052" v="10137" actId="113"/>
        <pc:sldMkLst>
          <pc:docMk/>
          <pc:sldMk cId="1381085122" sldId="298"/>
        </pc:sldMkLst>
        <pc:spChg chg="mod">
          <ac:chgData name="Shahar Shalom" userId="c1657878-da89-43af-9535-4a8d3e59b096" providerId="ADAL" clId="{0DFD336B-F2C6-422F-A42F-66B4956C4F2A}" dt="2023-06-13T12:14:11.052" v="10137" actId="113"/>
          <ac:spMkLst>
            <pc:docMk/>
            <pc:sldMk cId="1381085122" sldId="298"/>
            <ac:spMk id="6" creationId="{A9C806EA-216D-7219-0FC2-D75BC229982B}"/>
          </ac:spMkLst>
        </pc:spChg>
        <pc:spChg chg="add mod">
          <ac:chgData name="Shahar Shalom" userId="c1657878-da89-43af-9535-4a8d3e59b096" providerId="ADAL" clId="{0DFD336B-F2C6-422F-A42F-66B4956C4F2A}" dt="2023-06-11T14:58:18.679" v="5974" actId="1076"/>
          <ac:spMkLst>
            <pc:docMk/>
            <pc:sldMk cId="1381085122" sldId="298"/>
            <ac:spMk id="9" creationId="{18E73027-3670-184F-CEA5-2FBB9563AFC5}"/>
          </ac:spMkLst>
        </pc:spChg>
        <pc:graphicFrameChg chg="add mod">
          <ac:chgData name="Shahar Shalom" userId="c1657878-da89-43af-9535-4a8d3e59b096" providerId="ADAL" clId="{0DFD336B-F2C6-422F-A42F-66B4956C4F2A}" dt="2023-06-13T12:01:40.802" v="9612" actId="20577"/>
          <ac:graphicFrameMkLst>
            <pc:docMk/>
            <pc:sldMk cId="1381085122" sldId="298"/>
            <ac:graphicFrameMk id="8" creationId="{551224FA-EC3F-0921-B5E6-96E532B18ACD}"/>
          </ac:graphicFrameMkLst>
        </pc:graphicFrameChg>
        <pc:picChg chg="add del mod">
          <ac:chgData name="Shahar Shalom" userId="c1657878-da89-43af-9535-4a8d3e59b096" providerId="ADAL" clId="{0DFD336B-F2C6-422F-A42F-66B4956C4F2A}" dt="2023-06-06T12:22:32.370" v="33" actId="21"/>
          <ac:picMkLst>
            <pc:docMk/>
            <pc:sldMk cId="1381085122" sldId="298"/>
            <ac:picMk id="2" creationId="{682628ED-D1DE-1094-CD4C-D64FE6CAA1CF}"/>
          </ac:picMkLst>
        </pc:picChg>
        <pc:picChg chg="add mod">
          <ac:chgData name="Shahar Shalom" userId="c1657878-da89-43af-9535-4a8d3e59b096" providerId="ADAL" clId="{0DFD336B-F2C6-422F-A42F-66B4956C4F2A}" dt="2023-06-06T12:22:47.136" v="38" actId="14100"/>
          <ac:picMkLst>
            <pc:docMk/>
            <pc:sldMk cId="1381085122" sldId="298"/>
            <ac:picMk id="3" creationId="{7BE4C54A-7424-7EFF-F815-882512339104}"/>
          </ac:picMkLst>
        </pc:picChg>
        <pc:picChg chg="add del mod">
          <ac:chgData name="Shahar Shalom" userId="c1657878-da89-43af-9535-4a8d3e59b096" providerId="ADAL" clId="{0DFD336B-F2C6-422F-A42F-66B4956C4F2A}" dt="2023-06-11T13:55:32.337" v="4679" actId="478"/>
          <ac:picMkLst>
            <pc:docMk/>
            <pc:sldMk cId="1381085122" sldId="298"/>
            <ac:picMk id="3" creationId="{863FAA91-345B-0B20-48B6-D6742E98EFF8}"/>
          </ac:picMkLst>
        </pc:picChg>
        <pc:picChg chg="add mod">
          <ac:chgData name="Shahar Shalom" userId="c1657878-da89-43af-9535-4a8d3e59b096" providerId="ADAL" clId="{0DFD336B-F2C6-422F-A42F-66B4956C4F2A}" dt="2023-06-11T14:45:11.844" v="5090" actId="1076"/>
          <ac:picMkLst>
            <pc:docMk/>
            <pc:sldMk cId="1381085122" sldId="298"/>
            <ac:picMk id="7" creationId="{82DDFF9E-E1E4-2689-4CF4-F70B131D2AC5}"/>
          </ac:picMkLst>
        </pc:picChg>
        <pc:picChg chg="del mod">
          <ac:chgData name="Shahar Shalom" userId="c1657878-da89-43af-9535-4a8d3e59b096" providerId="ADAL" clId="{0DFD336B-F2C6-422F-A42F-66B4956C4F2A}" dt="2023-06-06T12:29:41.019" v="46" actId="478"/>
          <ac:picMkLst>
            <pc:docMk/>
            <pc:sldMk cId="1381085122" sldId="298"/>
            <ac:picMk id="8" creationId="{9BD7B61B-0D6C-EFF7-75CD-62538DA7C3CE}"/>
          </ac:picMkLst>
        </pc:picChg>
      </pc:sldChg>
      <pc:sldChg chg="addSp delSp modSp mod addAnim delAnim modAnim modNotesTx">
        <pc:chgData name="Shahar Shalom" userId="c1657878-da89-43af-9535-4a8d3e59b096" providerId="ADAL" clId="{0DFD336B-F2C6-422F-A42F-66B4956C4F2A}" dt="2023-06-13T11:47:28.544" v="8742" actId="20577"/>
        <pc:sldMkLst>
          <pc:docMk/>
          <pc:sldMk cId="442118187" sldId="299"/>
        </pc:sldMkLst>
        <pc:spChg chg="add del mod ord">
          <ac:chgData name="Shahar Shalom" userId="c1657878-da89-43af-9535-4a8d3e59b096" providerId="ADAL" clId="{0DFD336B-F2C6-422F-A42F-66B4956C4F2A}" dt="2023-06-12T15:40:56.759" v="6942" actId="478"/>
          <ac:spMkLst>
            <pc:docMk/>
            <pc:sldMk cId="442118187" sldId="299"/>
            <ac:spMk id="3" creationId="{08DAC268-C58B-F0F4-5964-D6570DCBFB1E}"/>
          </ac:spMkLst>
        </pc:spChg>
        <pc:spChg chg="del mod">
          <ac:chgData name="Shahar Shalom" userId="c1657878-da89-43af-9535-4a8d3e59b096" providerId="ADAL" clId="{0DFD336B-F2C6-422F-A42F-66B4956C4F2A}" dt="2023-06-10T08:21:54.242" v="62" actId="478"/>
          <ac:spMkLst>
            <pc:docMk/>
            <pc:sldMk cId="442118187" sldId="299"/>
            <ac:spMk id="3" creationId="{2AF758D3-3E9A-E9D1-7A63-DBE17890CCB1}"/>
          </ac:spMkLst>
        </pc:spChg>
        <pc:spChg chg="add mod">
          <ac:chgData name="Shahar Shalom" userId="c1657878-da89-43af-9535-4a8d3e59b096" providerId="ADAL" clId="{0DFD336B-F2C6-422F-A42F-66B4956C4F2A}" dt="2023-06-11T14:36:57.860" v="4898" actId="1076"/>
          <ac:spMkLst>
            <pc:docMk/>
            <pc:sldMk cId="442118187" sldId="299"/>
            <ac:spMk id="4" creationId="{D9252CF9-B76B-F9A4-1A79-317D202C2E43}"/>
          </ac:spMkLst>
        </pc:spChg>
        <pc:spChg chg="mod">
          <ac:chgData name="Shahar Shalom" userId="c1657878-da89-43af-9535-4a8d3e59b096" providerId="ADAL" clId="{0DFD336B-F2C6-422F-A42F-66B4956C4F2A}" dt="2023-06-10T08:21:49.863" v="60" actId="113"/>
          <ac:spMkLst>
            <pc:docMk/>
            <pc:sldMk cId="442118187" sldId="299"/>
            <ac:spMk id="5" creationId="{19F36263-FEBC-AFAE-B148-E0C34F0F4060}"/>
          </ac:spMkLst>
        </pc:spChg>
        <pc:spChg chg="add del">
          <ac:chgData name="Shahar Shalom" userId="c1657878-da89-43af-9535-4a8d3e59b096" providerId="ADAL" clId="{0DFD336B-F2C6-422F-A42F-66B4956C4F2A}" dt="2023-06-11T12:50:41.158" v="3845" actId="22"/>
          <ac:spMkLst>
            <pc:docMk/>
            <pc:sldMk cId="442118187" sldId="299"/>
            <ac:spMk id="9" creationId="{0D05B510-F8DC-5003-979F-3CCCAC35237C}"/>
          </ac:spMkLst>
        </pc:spChg>
        <pc:spChg chg="add mod ord">
          <ac:chgData name="Shahar Shalom" userId="c1657878-da89-43af-9535-4a8d3e59b096" providerId="ADAL" clId="{0DFD336B-F2C6-422F-A42F-66B4956C4F2A}" dt="2023-06-12T14:01:52.972" v="6477" actId="14100"/>
          <ac:spMkLst>
            <pc:docMk/>
            <pc:sldMk cId="442118187" sldId="299"/>
            <ac:spMk id="11" creationId="{2AC1775C-3D1E-B758-DBA3-A6392F00A2A0}"/>
          </ac:spMkLst>
        </pc:spChg>
        <pc:spChg chg="mod">
          <ac:chgData name="Shahar Shalom" userId="c1657878-da89-43af-9535-4a8d3e59b096" providerId="ADAL" clId="{0DFD336B-F2C6-422F-A42F-66B4956C4F2A}" dt="2023-06-10T08:21:48.591" v="59" actId="14100"/>
          <ac:spMkLst>
            <pc:docMk/>
            <pc:sldMk cId="442118187" sldId="299"/>
            <ac:spMk id="28" creationId="{E53D46C5-8DE3-DE29-E535-8248AA659B55}"/>
          </ac:spMkLst>
        </pc:spChg>
        <pc:graphicFrameChg chg="add del mod">
          <ac:chgData name="Shahar Shalom" userId="c1657878-da89-43af-9535-4a8d3e59b096" providerId="ADAL" clId="{0DFD336B-F2C6-422F-A42F-66B4956C4F2A}" dt="2023-06-10T08:21:21.806" v="51"/>
          <ac:graphicFrameMkLst>
            <pc:docMk/>
            <pc:sldMk cId="442118187" sldId="299"/>
            <ac:graphicFrameMk id="4" creationId="{F2187274-BC14-F078-F711-9203270CDBDD}"/>
          </ac:graphicFrameMkLst>
        </pc:graphicFrameChg>
        <pc:picChg chg="mod">
          <ac:chgData name="Shahar Shalom" userId="c1657878-da89-43af-9535-4a8d3e59b096" providerId="ADAL" clId="{0DFD336B-F2C6-422F-A42F-66B4956C4F2A}" dt="2023-06-11T14:20:22.057" v="4802" actId="1076"/>
          <ac:picMkLst>
            <pc:docMk/>
            <pc:sldMk cId="442118187" sldId="299"/>
            <ac:picMk id="2" creationId="{04EC8EAD-0BCB-F0C8-98D6-7F6CAEF00E8B}"/>
          </ac:picMkLst>
        </pc:picChg>
        <pc:picChg chg="add del mod">
          <ac:chgData name="Shahar Shalom" userId="c1657878-da89-43af-9535-4a8d3e59b096" providerId="ADAL" clId="{0DFD336B-F2C6-422F-A42F-66B4956C4F2A}" dt="2023-06-12T14:00:48.901" v="6452" actId="21"/>
          <ac:picMkLst>
            <pc:docMk/>
            <pc:sldMk cId="442118187" sldId="299"/>
            <ac:picMk id="6" creationId="{4B626217-5E0E-7B98-28E7-2B5A0B0A93C7}"/>
          </ac:picMkLst>
        </pc:picChg>
        <pc:picChg chg="add del mod">
          <ac:chgData name="Shahar Shalom" userId="c1657878-da89-43af-9535-4a8d3e59b096" providerId="ADAL" clId="{0DFD336B-F2C6-422F-A42F-66B4956C4F2A}" dt="2023-06-11T12:50:39.148" v="3842" actId="478"/>
          <ac:picMkLst>
            <pc:docMk/>
            <pc:sldMk cId="442118187" sldId="299"/>
            <ac:picMk id="6" creationId="{579B390B-B59B-9382-CB17-B5CBEB44CFC5}"/>
          </ac:picMkLst>
        </pc:picChg>
        <pc:picChg chg="add del mod modCrop">
          <ac:chgData name="Shahar Shalom" userId="c1657878-da89-43af-9535-4a8d3e59b096" providerId="ADAL" clId="{0DFD336B-F2C6-422F-A42F-66B4956C4F2A}" dt="2023-06-11T13:55:14.872" v="4663" actId="478"/>
          <ac:picMkLst>
            <pc:docMk/>
            <pc:sldMk cId="442118187" sldId="299"/>
            <ac:picMk id="7" creationId="{4739E243-7F87-58C2-3A39-EB7E76772EE1}"/>
          </ac:picMkLst>
        </pc:picChg>
        <pc:picChg chg="add mod ord">
          <ac:chgData name="Shahar Shalom" userId="c1657878-da89-43af-9535-4a8d3e59b096" providerId="ADAL" clId="{0DFD336B-F2C6-422F-A42F-66B4956C4F2A}" dt="2023-06-12T14:01:45.260" v="6474" actId="171"/>
          <ac:picMkLst>
            <pc:docMk/>
            <pc:sldMk cId="442118187" sldId="299"/>
            <ac:picMk id="7" creationId="{4C61ADAB-3274-A77A-B21D-1EF02E4D4E13}"/>
          </ac:picMkLst>
        </pc:picChg>
        <pc:picChg chg="add mod modCrop">
          <ac:chgData name="Shahar Shalom" userId="c1657878-da89-43af-9535-4a8d3e59b096" providerId="ADAL" clId="{0DFD336B-F2C6-422F-A42F-66B4956C4F2A}" dt="2023-06-12T14:02:30.602" v="6483" actId="1076"/>
          <ac:picMkLst>
            <pc:docMk/>
            <pc:sldMk cId="442118187" sldId="299"/>
            <ac:picMk id="8" creationId="{879965CA-8769-BF97-C05D-74DB9CC09CD7}"/>
          </ac:picMkLst>
        </pc:picChg>
        <pc:picChg chg="add mod">
          <ac:chgData name="Shahar Shalom" userId="c1657878-da89-43af-9535-4a8d3e59b096" providerId="ADAL" clId="{0DFD336B-F2C6-422F-A42F-66B4956C4F2A}" dt="2023-06-12T15:32:44.539" v="6542" actId="14100"/>
          <ac:picMkLst>
            <pc:docMk/>
            <pc:sldMk cId="442118187" sldId="299"/>
            <ac:picMk id="9" creationId="{823B50AB-23EF-2882-047F-478C35504803}"/>
          </ac:picMkLst>
        </pc:picChg>
        <pc:picChg chg="add del mod">
          <ac:chgData name="Shahar Shalom" userId="c1657878-da89-43af-9535-4a8d3e59b096" providerId="ADAL" clId="{0DFD336B-F2C6-422F-A42F-66B4956C4F2A}" dt="2023-06-11T13:55:15.222" v="4664" actId="478"/>
          <ac:picMkLst>
            <pc:docMk/>
            <pc:sldMk cId="442118187" sldId="299"/>
            <ac:picMk id="10" creationId="{CF20506D-6A36-E8AD-1EC7-E4FE0933F97F}"/>
          </ac:picMkLst>
        </pc:picChg>
        <pc:picChg chg="add del mod">
          <ac:chgData name="Shahar Shalom" userId="c1657878-da89-43af-9535-4a8d3e59b096" providerId="ADAL" clId="{0DFD336B-F2C6-422F-A42F-66B4956C4F2A}" dt="2023-06-12T15:32:34.451" v="6538" actId="21"/>
          <ac:picMkLst>
            <pc:docMk/>
            <pc:sldMk cId="442118187" sldId="299"/>
            <ac:picMk id="12" creationId="{86206159-82B0-6F2E-0891-31DA114ADD21}"/>
          </ac:picMkLst>
        </pc:picChg>
        <pc:picChg chg="add del mod">
          <ac:chgData name="Shahar Shalom" userId="c1657878-da89-43af-9535-4a8d3e59b096" providerId="ADAL" clId="{0DFD336B-F2C6-422F-A42F-66B4956C4F2A}" dt="2023-06-11T14:20:12.498" v="4797" actId="478"/>
          <ac:picMkLst>
            <pc:docMk/>
            <pc:sldMk cId="442118187" sldId="299"/>
            <ac:picMk id="12" creationId="{E6C31EA6-6595-2958-B88E-55C01E07BA5A}"/>
          </ac:picMkLst>
        </pc:picChg>
        <pc:picChg chg="add del mod">
          <ac:chgData name="Shahar Shalom" userId="c1657878-da89-43af-9535-4a8d3e59b096" providerId="ADAL" clId="{0DFD336B-F2C6-422F-A42F-66B4956C4F2A}" dt="2023-06-12T14:00:01.389" v="6435" actId="478"/>
          <ac:picMkLst>
            <pc:docMk/>
            <pc:sldMk cId="442118187" sldId="299"/>
            <ac:picMk id="13" creationId="{99A3F406-B40E-DECC-C97E-1F93D98AC4FD}"/>
          </ac:picMkLst>
        </pc:picChg>
        <pc:picChg chg="add del mod">
          <ac:chgData name="Shahar Shalom" userId="c1657878-da89-43af-9535-4a8d3e59b096" providerId="ADAL" clId="{0DFD336B-F2C6-422F-A42F-66B4956C4F2A}" dt="2023-06-11T14:37:31.445" v="4910" actId="478"/>
          <ac:picMkLst>
            <pc:docMk/>
            <pc:sldMk cId="442118187" sldId="299"/>
            <ac:picMk id="15" creationId="{A0AE0851-673F-59D1-A30C-38FED90BDED8}"/>
          </ac:picMkLst>
        </pc:picChg>
        <pc:picChg chg="add del mod">
          <ac:chgData name="Shahar Shalom" userId="c1657878-da89-43af-9535-4a8d3e59b096" providerId="ADAL" clId="{0DFD336B-F2C6-422F-A42F-66B4956C4F2A}" dt="2023-06-11T14:38:59.702" v="4947" actId="478"/>
          <ac:picMkLst>
            <pc:docMk/>
            <pc:sldMk cId="442118187" sldId="299"/>
            <ac:picMk id="16" creationId="{7393E95E-474F-9C66-31DC-36CC67BEBD47}"/>
          </ac:picMkLst>
        </pc:picChg>
        <pc:picChg chg="add del mod">
          <ac:chgData name="Shahar Shalom" userId="c1657878-da89-43af-9535-4a8d3e59b096" providerId="ADAL" clId="{0DFD336B-F2C6-422F-A42F-66B4956C4F2A}" dt="2023-06-11T14:39:41.056" v="4954" actId="478"/>
          <ac:picMkLst>
            <pc:docMk/>
            <pc:sldMk cId="442118187" sldId="299"/>
            <ac:picMk id="18" creationId="{3A546AC7-7A0E-D234-74A1-6794E95E5E62}"/>
          </ac:picMkLst>
        </pc:picChg>
        <pc:picChg chg="add del mod">
          <ac:chgData name="Shahar Shalom" userId="c1657878-da89-43af-9535-4a8d3e59b096" providerId="ADAL" clId="{0DFD336B-F2C6-422F-A42F-66B4956C4F2A}" dt="2023-06-12T15:32:04.326" v="6523" actId="478"/>
          <ac:picMkLst>
            <pc:docMk/>
            <pc:sldMk cId="442118187" sldId="299"/>
            <ac:picMk id="20" creationId="{4014C4D7-F835-0FE1-982E-BA93C9B7BA49}"/>
          </ac:picMkLst>
        </pc:picChg>
      </pc:sldChg>
      <pc:sldChg chg="addSp delSp modSp mod modAnim modNotesTx">
        <pc:chgData name="Shahar Shalom" userId="c1657878-da89-43af-9535-4a8d3e59b096" providerId="ADAL" clId="{0DFD336B-F2C6-422F-A42F-66B4956C4F2A}" dt="2023-06-13T12:09:41.886" v="10095" actId="20577"/>
        <pc:sldMkLst>
          <pc:docMk/>
          <pc:sldMk cId="265341661" sldId="300"/>
        </pc:sldMkLst>
        <pc:spChg chg="mod">
          <ac:chgData name="Shahar Shalom" userId="c1657878-da89-43af-9535-4a8d3e59b096" providerId="ADAL" clId="{0DFD336B-F2C6-422F-A42F-66B4956C4F2A}" dt="2023-06-10T08:41:34.029" v="1236" actId="20577"/>
          <ac:spMkLst>
            <pc:docMk/>
            <pc:sldMk cId="265341661" sldId="300"/>
            <ac:spMk id="3" creationId="{7D90D986-387E-A2DC-67D9-FFF9F821D45E}"/>
          </ac:spMkLst>
        </pc:spChg>
        <pc:spChg chg="mod">
          <ac:chgData name="Shahar Shalom" userId="c1657878-da89-43af-9535-4a8d3e59b096" providerId="ADAL" clId="{0DFD336B-F2C6-422F-A42F-66B4956C4F2A}" dt="2023-06-13T12:08:20.073" v="9962" actId="20577"/>
          <ac:spMkLst>
            <pc:docMk/>
            <pc:sldMk cId="265341661" sldId="300"/>
            <ac:spMk id="5" creationId="{8CA865DC-087A-36A6-B269-ECA5BB29626E}"/>
          </ac:spMkLst>
        </pc:spChg>
        <pc:spChg chg="add mod ord">
          <ac:chgData name="Shahar Shalom" userId="c1657878-da89-43af-9535-4a8d3e59b096" providerId="ADAL" clId="{0DFD336B-F2C6-422F-A42F-66B4956C4F2A}" dt="2023-06-12T15:50:22.730" v="7536" actId="1038"/>
          <ac:spMkLst>
            <pc:docMk/>
            <pc:sldMk cId="265341661" sldId="300"/>
            <ac:spMk id="15" creationId="{B8128F49-8AF1-7968-15DF-A4C55705775F}"/>
          </ac:spMkLst>
        </pc:spChg>
        <pc:spChg chg="add mod ord">
          <ac:chgData name="Shahar Shalom" userId="c1657878-da89-43af-9535-4a8d3e59b096" providerId="ADAL" clId="{0DFD336B-F2C6-422F-A42F-66B4956C4F2A}" dt="2023-06-12T15:49:55.859" v="7482" actId="1038"/>
          <ac:spMkLst>
            <pc:docMk/>
            <pc:sldMk cId="265341661" sldId="300"/>
            <ac:spMk id="16" creationId="{5D2531F9-754E-B9B1-915E-031BDEA106BA}"/>
          </ac:spMkLst>
        </pc:spChg>
        <pc:spChg chg="mod">
          <ac:chgData name="Shahar Shalom" userId="c1657878-da89-43af-9535-4a8d3e59b096" providerId="ADAL" clId="{0DFD336B-F2C6-422F-A42F-66B4956C4F2A}" dt="2023-06-10T08:41:40.253" v="1237" actId="14100"/>
          <ac:spMkLst>
            <pc:docMk/>
            <pc:sldMk cId="265341661" sldId="300"/>
            <ac:spMk id="28" creationId="{E53D46C5-8DE3-DE29-E535-8248AA659B55}"/>
          </ac:spMkLst>
        </pc:spChg>
        <pc:grpChg chg="del mod">
          <ac:chgData name="Shahar Shalom" userId="c1657878-da89-43af-9535-4a8d3e59b096" providerId="ADAL" clId="{0DFD336B-F2C6-422F-A42F-66B4956C4F2A}" dt="2023-06-10T08:39:35.103" v="1143" actId="478"/>
          <ac:grpSpMkLst>
            <pc:docMk/>
            <pc:sldMk cId="265341661" sldId="300"/>
            <ac:grpSpMk id="10" creationId="{6E289B68-9E8F-39DF-7C35-F93D57D202A2}"/>
          </ac:grpSpMkLst>
        </pc:grpChg>
        <pc:grpChg chg="del mod">
          <ac:chgData name="Shahar Shalom" userId="c1657878-da89-43af-9535-4a8d3e59b096" providerId="ADAL" clId="{0DFD336B-F2C6-422F-A42F-66B4956C4F2A}" dt="2023-06-10T08:39:34.552" v="1142" actId="478"/>
          <ac:grpSpMkLst>
            <pc:docMk/>
            <pc:sldMk cId="265341661" sldId="300"/>
            <ac:grpSpMk id="13" creationId="{B28683F5-1D8D-779D-37F7-E51F93D0124C}"/>
          </ac:grpSpMkLst>
        </pc:grpChg>
        <pc:picChg chg="add del mod">
          <ac:chgData name="Shahar Shalom" userId="c1657878-da89-43af-9535-4a8d3e59b096" providerId="ADAL" clId="{0DFD336B-F2C6-422F-A42F-66B4956C4F2A}" dt="2023-06-11T13:55:19.477" v="4669" actId="478"/>
          <ac:picMkLst>
            <pc:docMk/>
            <pc:sldMk cId="265341661" sldId="300"/>
            <ac:picMk id="2" creationId="{6304356B-6EC0-A69E-4E3A-47D369C711CA}"/>
          </ac:picMkLst>
        </pc:picChg>
        <pc:picChg chg="add mod ord">
          <ac:chgData name="Shahar Shalom" userId="c1657878-da89-43af-9535-4a8d3e59b096" providerId="ADAL" clId="{0DFD336B-F2C6-422F-A42F-66B4956C4F2A}" dt="2023-06-12T15:50:19.110" v="7522" actId="1076"/>
          <ac:picMkLst>
            <pc:docMk/>
            <pc:sldMk cId="265341661" sldId="300"/>
            <ac:picMk id="4" creationId="{E17B7D45-3174-0677-DBEA-D7223C794A41}"/>
          </ac:picMkLst>
        </pc:picChg>
        <pc:picChg chg="del">
          <ac:chgData name="Shahar Shalom" userId="c1657878-da89-43af-9535-4a8d3e59b096" providerId="ADAL" clId="{0DFD336B-F2C6-422F-A42F-66B4956C4F2A}" dt="2023-06-10T08:33:01.493" v="388" actId="478"/>
          <ac:picMkLst>
            <pc:docMk/>
            <pc:sldMk cId="265341661" sldId="300"/>
            <ac:picMk id="14" creationId="{C7222868-CEC1-CBB0-056D-231FCA57675C}"/>
          </ac:picMkLst>
        </pc:picChg>
        <pc:inkChg chg="add del">
          <ac:chgData name="Shahar Shalom" userId="c1657878-da89-43af-9535-4a8d3e59b096" providerId="ADAL" clId="{0DFD336B-F2C6-422F-A42F-66B4956C4F2A}" dt="2023-06-10T08:39:35.621" v="1144" actId="478"/>
          <ac:inkMkLst>
            <pc:docMk/>
            <pc:sldMk cId="265341661" sldId="300"/>
            <ac:inkMk id="4" creationId="{38DE2D0A-0A63-8225-DD8C-0CF0A1777B10}"/>
          </ac:inkMkLst>
        </pc:inkChg>
        <pc:inkChg chg="add del">
          <ac:chgData name="Shahar Shalom" userId="c1657878-da89-43af-9535-4a8d3e59b096" providerId="ADAL" clId="{0DFD336B-F2C6-422F-A42F-66B4956C4F2A}" dt="2023-06-10T08:39:33.541" v="1141" actId="478"/>
          <ac:inkMkLst>
            <pc:docMk/>
            <pc:sldMk cId="265341661" sldId="300"/>
            <ac:inkMk id="6" creationId="{E84F7A61-23BE-CBA8-B79C-F85023E516AC}"/>
          </ac:inkMkLst>
        </pc:inkChg>
        <pc:inkChg chg="add mod">
          <ac:chgData name="Shahar Shalom" userId="c1657878-da89-43af-9535-4a8d3e59b096" providerId="ADAL" clId="{0DFD336B-F2C6-422F-A42F-66B4956C4F2A}" dt="2023-06-10T08:39:07.241" v="1137"/>
          <ac:inkMkLst>
            <pc:docMk/>
            <pc:sldMk cId="265341661" sldId="300"/>
            <ac:inkMk id="7" creationId="{0FC92B3F-4014-C3BE-BA89-4C6EEEBAF1B7}"/>
          </ac:inkMkLst>
        </pc:inkChg>
        <pc:inkChg chg="add mod">
          <ac:chgData name="Shahar Shalom" userId="c1657878-da89-43af-9535-4a8d3e59b096" providerId="ADAL" clId="{0DFD336B-F2C6-422F-A42F-66B4956C4F2A}" dt="2023-06-10T08:39:07.241" v="1137"/>
          <ac:inkMkLst>
            <pc:docMk/>
            <pc:sldMk cId="265341661" sldId="300"/>
            <ac:inkMk id="8" creationId="{02327277-D661-95F1-0D58-E8D384B6FC14}"/>
          </ac:inkMkLst>
        </pc:inkChg>
        <pc:inkChg chg="add mod">
          <ac:chgData name="Shahar Shalom" userId="c1657878-da89-43af-9535-4a8d3e59b096" providerId="ADAL" clId="{0DFD336B-F2C6-422F-A42F-66B4956C4F2A}" dt="2023-06-10T08:39:07.241" v="1137"/>
          <ac:inkMkLst>
            <pc:docMk/>
            <pc:sldMk cId="265341661" sldId="300"/>
            <ac:inkMk id="9" creationId="{6C5C03B8-42BB-A2BA-DF3D-80BAF8C1E8D4}"/>
          </ac:inkMkLst>
        </pc:inkChg>
        <pc:inkChg chg="add mod">
          <ac:chgData name="Shahar Shalom" userId="c1657878-da89-43af-9535-4a8d3e59b096" providerId="ADAL" clId="{0DFD336B-F2C6-422F-A42F-66B4956C4F2A}" dt="2023-06-10T08:39:14.533" v="1140"/>
          <ac:inkMkLst>
            <pc:docMk/>
            <pc:sldMk cId="265341661" sldId="300"/>
            <ac:inkMk id="11" creationId="{924566DF-062C-59BC-8EDF-B42751CE8557}"/>
          </ac:inkMkLst>
        </pc:inkChg>
        <pc:inkChg chg="add mod">
          <ac:chgData name="Shahar Shalom" userId="c1657878-da89-43af-9535-4a8d3e59b096" providerId="ADAL" clId="{0DFD336B-F2C6-422F-A42F-66B4956C4F2A}" dt="2023-06-10T08:39:14.533" v="1140"/>
          <ac:inkMkLst>
            <pc:docMk/>
            <pc:sldMk cId="265341661" sldId="300"/>
            <ac:inkMk id="12" creationId="{ED8C2C32-0098-7BE1-6E51-40DE1626E680}"/>
          </ac:inkMkLst>
        </pc:inkChg>
      </pc:sldChg>
      <pc:sldChg chg="addSp delSp modSp mod modAnim modNotesTx">
        <pc:chgData name="Shahar Shalom" userId="c1657878-da89-43af-9535-4a8d3e59b096" providerId="ADAL" clId="{0DFD336B-F2C6-422F-A42F-66B4956C4F2A}" dt="2023-06-13T12:12:39.909" v="10119" actId="1076"/>
        <pc:sldMkLst>
          <pc:docMk/>
          <pc:sldMk cId="2892199398" sldId="301"/>
        </pc:sldMkLst>
        <pc:spChg chg="del">
          <ac:chgData name="Shahar Shalom" userId="c1657878-da89-43af-9535-4a8d3e59b096" providerId="ADAL" clId="{0DFD336B-F2C6-422F-A42F-66B4956C4F2A}" dt="2023-06-10T08:25:27.915" v="131" actId="478"/>
          <ac:spMkLst>
            <pc:docMk/>
            <pc:sldMk cId="2892199398" sldId="301"/>
            <ac:spMk id="3" creationId="{3254D985-C629-914F-98BA-8838B2BB6263}"/>
          </ac:spMkLst>
        </pc:spChg>
        <pc:spChg chg="mod">
          <ac:chgData name="Shahar Shalom" userId="c1657878-da89-43af-9535-4a8d3e59b096" providerId="ADAL" clId="{0DFD336B-F2C6-422F-A42F-66B4956C4F2A}" dt="2023-06-13T11:53:05.444" v="9131" actId="113"/>
          <ac:spMkLst>
            <pc:docMk/>
            <pc:sldMk cId="2892199398" sldId="301"/>
            <ac:spMk id="5" creationId="{19F36263-FEBC-AFAE-B148-E0C34F0F4060}"/>
          </ac:spMkLst>
        </pc:spChg>
        <pc:spChg chg="add mod">
          <ac:chgData name="Shahar Shalom" userId="c1657878-da89-43af-9535-4a8d3e59b096" providerId="ADAL" clId="{0DFD336B-F2C6-422F-A42F-66B4956C4F2A}" dt="2023-06-13T12:12:39.909" v="10119" actId="1076"/>
          <ac:spMkLst>
            <pc:docMk/>
            <pc:sldMk cId="2892199398" sldId="301"/>
            <ac:spMk id="14" creationId="{18C67DC9-4652-0AC5-9282-E148638CBC08}"/>
          </ac:spMkLst>
        </pc:spChg>
        <pc:spChg chg="add mod">
          <ac:chgData name="Shahar Shalom" userId="c1657878-da89-43af-9535-4a8d3e59b096" providerId="ADAL" clId="{0DFD336B-F2C6-422F-A42F-66B4956C4F2A}" dt="2023-06-13T12:12:39.909" v="10119" actId="1076"/>
          <ac:spMkLst>
            <pc:docMk/>
            <pc:sldMk cId="2892199398" sldId="301"/>
            <ac:spMk id="15" creationId="{06C216D2-3531-BBC2-617D-768D9F5E30CF}"/>
          </ac:spMkLst>
        </pc:spChg>
        <pc:spChg chg="mod">
          <ac:chgData name="Shahar Shalom" userId="c1657878-da89-43af-9535-4a8d3e59b096" providerId="ADAL" clId="{0DFD336B-F2C6-422F-A42F-66B4956C4F2A}" dt="2023-06-10T08:43:02.033" v="1288" actId="14100"/>
          <ac:spMkLst>
            <pc:docMk/>
            <pc:sldMk cId="2892199398" sldId="301"/>
            <ac:spMk id="28" creationId="{E53D46C5-8DE3-DE29-E535-8248AA659B55}"/>
          </ac:spMkLst>
        </pc:spChg>
        <pc:graphicFrameChg chg="add mod">
          <ac:chgData name="Shahar Shalom" userId="c1657878-da89-43af-9535-4a8d3e59b096" providerId="ADAL" clId="{0DFD336B-F2C6-422F-A42F-66B4956C4F2A}" dt="2023-06-13T12:01:26.665" v="9596" actId="20577"/>
          <ac:graphicFrameMkLst>
            <pc:docMk/>
            <pc:sldMk cId="2892199398" sldId="301"/>
            <ac:graphicFrameMk id="4" creationId="{82DA23C3-0A44-24C8-57DF-52A70AD2C6F9}"/>
          </ac:graphicFrameMkLst>
        </pc:graphicFrameChg>
        <pc:picChg chg="add mod">
          <ac:chgData name="Shahar Shalom" userId="c1657878-da89-43af-9535-4a8d3e59b096" providerId="ADAL" clId="{0DFD336B-F2C6-422F-A42F-66B4956C4F2A}" dt="2023-06-12T16:38:38.526" v="7599" actId="1076"/>
          <ac:picMkLst>
            <pc:docMk/>
            <pc:sldMk cId="2892199398" sldId="301"/>
            <ac:picMk id="3" creationId="{C53192EF-3C69-DBBC-EE07-6E6185D66F1E}"/>
          </ac:picMkLst>
        </pc:picChg>
        <pc:picChg chg="add del mod">
          <ac:chgData name="Shahar Shalom" userId="c1657878-da89-43af-9535-4a8d3e59b096" providerId="ADAL" clId="{0DFD336B-F2C6-422F-A42F-66B4956C4F2A}" dt="2023-06-11T14:38:57.776" v="4945" actId="478"/>
          <ac:picMkLst>
            <pc:docMk/>
            <pc:sldMk cId="2892199398" sldId="301"/>
            <ac:picMk id="4" creationId="{A5AF2C22-82BF-E0B8-33E6-D17FE4E713B2}"/>
          </ac:picMkLst>
        </pc:picChg>
        <pc:picChg chg="add del mod modCrop">
          <ac:chgData name="Shahar Shalom" userId="c1657878-da89-43af-9535-4a8d3e59b096" providerId="ADAL" clId="{0DFD336B-F2C6-422F-A42F-66B4956C4F2A}" dt="2023-06-10T08:29:00.296" v="186" actId="478"/>
          <ac:picMkLst>
            <pc:docMk/>
            <pc:sldMk cId="2892199398" sldId="301"/>
            <ac:picMk id="6" creationId="{A9DAE670-0997-8109-AE68-82ABAA343585}"/>
          </ac:picMkLst>
        </pc:picChg>
        <pc:picChg chg="add del mod">
          <ac:chgData name="Shahar Shalom" userId="c1657878-da89-43af-9535-4a8d3e59b096" providerId="ADAL" clId="{0DFD336B-F2C6-422F-A42F-66B4956C4F2A}" dt="2023-06-11T14:38:57.503" v="4944" actId="478"/>
          <ac:picMkLst>
            <pc:docMk/>
            <pc:sldMk cId="2892199398" sldId="301"/>
            <ac:picMk id="7" creationId="{28D5D0A6-BDCE-F504-9C60-EA8EF6A51A4E}"/>
          </ac:picMkLst>
        </pc:picChg>
        <pc:picChg chg="add del mod modCrop">
          <ac:chgData name="Shahar Shalom" userId="c1657878-da89-43af-9535-4a8d3e59b096" providerId="ADAL" clId="{0DFD336B-F2C6-422F-A42F-66B4956C4F2A}" dt="2023-06-10T08:29:00.296" v="186" actId="478"/>
          <ac:picMkLst>
            <pc:docMk/>
            <pc:sldMk cId="2892199398" sldId="301"/>
            <ac:picMk id="8" creationId="{C52D0CF3-57BF-DD8D-BCB7-D2419097E809}"/>
          </ac:picMkLst>
        </pc:picChg>
        <pc:picChg chg="add mod modCrop">
          <ac:chgData name="Shahar Shalom" userId="c1657878-da89-43af-9535-4a8d3e59b096" providerId="ADAL" clId="{0DFD336B-F2C6-422F-A42F-66B4956C4F2A}" dt="2023-06-13T12:12:25.474" v="10118" actId="1036"/>
          <ac:picMkLst>
            <pc:docMk/>
            <pc:sldMk cId="2892199398" sldId="301"/>
            <ac:picMk id="9" creationId="{5D886AD8-746A-2E6A-563B-319CA8D67520}"/>
          </ac:picMkLst>
        </pc:picChg>
        <pc:picChg chg="add del mod modCrop">
          <ac:chgData name="Shahar Shalom" userId="c1657878-da89-43af-9535-4a8d3e59b096" providerId="ADAL" clId="{0DFD336B-F2C6-422F-A42F-66B4956C4F2A}" dt="2023-06-11T13:55:17.962" v="4667" actId="478"/>
          <ac:picMkLst>
            <pc:docMk/>
            <pc:sldMk cId="2892199398" sldId="301"/>
            <ac:picMk id="10" creationId="{83B0AF93-7EBA-C468-5B51-E1C3F061AA6C}"/>
          </ac:picMkLst>
        </pc:picChg>
        <pc:picChg chg="add del mod modCrop">
          <ac:chgData name="Shahar Shalom" userId="c1657878-da89-43af-9535-4a8d3e59b096" providerId="ADAL" clId="{0DFD336B-F2C6-422F-A42F-66B4956C4F2A}" dt="2023-06-11T13:55:18.413" v="4668" actId="478"/>
          <ac:picMkLst>
            <pc:docMk/>
            <pc:sldMk cId="2892199398" sldId="301"/>
            <ac:picMk id="12" creationId="{FB2E2413-FC81-1230-02B1-FA349E411E1A}"/>
          </ac:picMkLst>
        </pc:picChg>
        <pc:picChg chg="add mod ord modCrop">
          <ac:chgData name="Shahar Shalom" userId="c1657878-da89-43af-9535-4a8d3e59b096" providerId="ADAL" clId="{0DFD336B-F2C6-422F-A42F-66B4956C4F2A}" dt="2023-06-12T16:38:34.368" v="7598" actId="1076"/>
          <ac:picMkLst>
            <pc:docMk/>
            <pc:sldMk cId="2892199398" sldId="301"/>
            <ac:picMk id="13" creationId="{33BF3A1B-1CBC-DAAF-D487-C7F022BC2C94}"/>
          </ac:picMkLst>
        </pc:picChg>
        <pc:picChg chg="add mod modCrop">
          <ac:chgData name="Shahar Shalom" userId="c1657878-da89-43af-9535-4a8d3e59b096" providerId="ADAL" clId="{0DFD336B-F2C6-422F-A42F-66B4956C4F2A}" dt="2023-06-13T12:11:56.435" v="10112"/>
          <ac:picMkLst>
            <pc:docMk/>
            <pc:sldMk cId="2892199398" sldId="301"/>
            <ac:picMk id="16" creationId="{1638E47F-6F1A-6F15-9D56-1004B431B35D}"/>
          </ac:picMkLst>
        </pc:picChg>
        <pc:picChg chg="add del mod">
          <ac:chgData name="Shahar Shalom" userId="c1657878-da89-43af-9535-4a8d3e59b096" providerId="ADAL" clId="{0DFD336B-F2C6-422F-A42F-66B4956C4F2A}" dt="2023-06-10T08:37:52.749" v="1044"/>
          <ac:picMkLst>
            <pc:docMk/>
            <pc:sldMk cId="2892199398" sldId="301"/>
            <ac:picMk id="16" creationId="{90CBFE74-387A-A6D3-16BB-06C1A3D3CDD9}"/>
          </ac:picMkLst>
        </pc:picChg>
      </pc:sldChg>
      <pc:sldChg chg="del">
        <pc:chgData name="Shahar Shalom" userId="c1657878-da89-43af-9535-4a8d3e59b096" providerId="ADAL" clId="{0DFD336B-F2C6-422F-A42F-66B4956C4F2A}" dt="2023-06-10T08:42:36.540" v="1254" actId="47"/>
        <pc:sldMkLst>
          <pc:docMk/>
          <pc:sldMk cId="217645879" sldId="303"/>
        </pc:sldMkLst>
      </pc:sldChg>
      <pc:sldChg chg="addSp delSp modSp add mod ord delAnim modAnim modNotesTx">
        <pc:chgData name="Shahar Shalom" userId="c1657878-da89-43af-9535-4a8d3e59b096" providerId="ADAL" clId="{0DFD336B-F2C6-422F-A42F-66B4956C4F2A}" dt="2023-06-13T11:52:37.265" v="9115" actId="20577"/>
        <pc:sldMkLst>
          <pc:docMk/>
          <pc:sldMk cId="650086389" sldId="304"/>
        </pc:sldMkLst>
        <pc:spChg chg="add mod">
          <ac:chgData name="Shahar Shalom" userId="c1657878-da89-43af-9535-4a8d3e59b096" providerId="ADAL" clId="{0DFD336B-F2C6-422F-A42F-66B4956C4F2A}" dt="2023-06-11T14:37:21.544" v="4907" actId="1076"/>
          <ac:spMkLst>
            <pc:docMk/>
            <pc:sldMk cId="650086389" sldId="304"/>
            <ac:spMk id="3" creationId="{140A72A6-8B66-ECA7-47F4-433C4BE5D12D}"/>
          </ac:spMkLst>
        </pc:spChg>
        <pc:spChg chg="del">
          <ac:chgData name="Shahar Shalom" userId="c1657878-da89-43af-9535-4a8d3e59b096" providerId="ADAL" clId="{0DFD336B-F2C6-422F-A42F-66B4956C4F2A}" dt="2023-06-10T08:22:07.667" v="70" actId="478"/>
          <ac:spMkLst>
            <pc:docMk/>
            <pc:sldMk cId="650086389" sldId="304"/>
            <ac:spMk id="3" creationId="{2AF758D3-3E9A-E9D1-7A63-DBE17890CCB1}"/>
          </ac:spMkLst>
        </pc:spChg>
        <pc:spChg chg="add mod">
          <ac:chgData name="Shahar Shalom" userId="c1657878-da89-43af-9535-4a8d3e59b096" providerId="ADAL" clId="{0DFD336B-F2C6-422F-A42F-66B4956C4F2A}" dt="2023-06-12T14:01:23.224" v="6465" actId="1035"/>
          <ac:spMkLst>
            <pc:docMk/>
            <pc:sldMk cId="650086389" sldId="304"/>
            <ac:spMk id="4" creationId="{E64593D3-5BD9-27F4-CA47-79D4AAAE50D3}"/>
          </ac:spMkLst>
        </pc:spChg>
        <pc:spChg chg="mod">
          <ac:chgData name="Shahar Shalom" userId="c1657878-da89-43af-9535-4a8d3e59b096" providerId="ADAL" clId="{0DFD336B-F2C6-422F-A42F-66B4956C4F2A}" dt="2023-06-10T08:22:00.614" v="66" actId="113"/>
          <ac:spMkLst>
            <pc:docMk/>
            <pc:sldMk cId="650086389" sldId="304"/>
            <ac:spMk id="5" creationId="{19F36263-FEBC-AFAE-B148-E0C34F0F4060}"/>
          </ac:spMkLst>
        </pc:spChg>
        <pc:spChg chg="add mod ord">
          <ac:chgData name="Shahar Shalom" userId="c1657878-da89-43af-9535-4a8d3e59b096" providerId="ADAL" clId="{0DFD336B-F2C6-422F-A42F-66B4956C4F2A}" dt="2023-06-12T14:01:29.074" v="6469" actId="1035"/>
          <ac:spMkLst>
            <pc:docMk/>
            <pc:sldMk cId="650086389" sldId="304"/>
            <ac:spMk id="6" creationId="{592DCC77-5982-D8F3-227A-5488C79EB71F}"/>
          </ac:spMkLst>
        </pc:spChg>
        <pc:spChg chg="mod">
          <ac:chgData name="Shahar Shalom" userId="c1657878-da89-43af-9535-4a8d3e59b096" providerId="ADAL" clId="{0DFD336B-F2C6-422F-A42F-66B4956C4F2A}" dt="2023-06-10T08:22:03.950" v="67" actId="14100"/>
          <ac:spMkLst>
            <pc:docMk/>
            <pc:sldMk cId="650086389" sldId="304"/>
            <ac:spMk id="28" creationId="{E53D46C5-8DE3-DE29-E535-8248AA659B55}"/>
          </ac:spMkLst>
        </pc:spChg>
        <pc:graphicFrameChg chg="add del mod">
          <ac:chgData name="Shahar Shalom" userId="c1657878-da89-43af-9535-4a8d3e59b096" providerId="ADAL" clId="{0DFD336B-F2C6-422F-A42F-66B4956C4F2A}" dt="2023-06-11T14:19:15.084" v="4783"/>
          <ac:graphicFrameMkLst>
            <pc:docMk/>
            <pc:sldMk cId="650086389" sldId="304"/>
            <ac:graphicFrameMk id="7" creationId="{014D67EA-D425-144B-B4FB-0853AAA46033}"/>
          </ac:graphicFrameMkLst>
        </pc:graphicFrameChg>
        <pc:picChg chg="add del mod">
          <ac:chgData name="Shahar Shalom" userId="c1657878-da89-43af-9535-4a8d3e59b096" providerId="ADAL" clId="{0DFD336B-F2C6-422F-A42F-66B4956C4F2A}" dt="2023-06-11T14:19:19.087" v="4787" actId="1076"/>
          <ac:picMkLst>
            <pc:docMk/>
            <pc:sldMk cId="650086389" sldId="304"/>
            <ac:picMk id="2" creationId="{04EC8EAD-0BCB-F0C8-98D6-7F6CAEF00E8B}"/>
          </ac:picMkLst>
        </pc:picChg>
        <pc:picChg chg="add del mod">
          <ac:chgData name="Shahar Shalom" userId="c1657878-da89-43af-9535-4a8d3e59b096" providerId="ADAL" clId="{0DFD336B-F2C6-422F-A42F-66B4956C4F2A}" dt="2023-06-11T13:55:16.474" v="4665" actId="478"/>
          <ac:picMkLst>
            <pc:docMk/>
            <pc:sldMk cId="650086389" sldId="304"/>
            <ac:picMk id="4" creationId="{2DF322A6-52B1-B5B4-5353-C7D449B175FA}"/>
          </ac:picMkLst>
        </pc:picChg>
        <pc:picChg chg="del">
          <ac:chgData name="Shahar Shalom" userId="c1657878-da89-43af-9535-4a8d3e59b096" providerId="ADAL" clId="{0DFD336B-F2C6-422F-A42F-66B4956C4F2A}" dt="2023-06-10T08:21:56.935" v="63" actId="478"/>
          <ac:picMkLst>
            <pc:docMk/>
            <pc:sldMk cId="650086389" sldId="304"/>
            <ac:picMk id="6" creationId="{579B390B-B59B-9382-CB17-B5CBEB44CFC5}"/>
          </ac:picMkLst>
        </pc:picChg>
        <pc:picChg chg="add mod ord">
          <ac:chgData name="Shahar Shalom" userId="c1657878-da89-43af-9535-4a8d3e59b096" providerId="ADAL" clId="{0DFD336B-F2C6-422F-A42F-66B4956C4F2A}" dt="2023-06-12T14:01:07.565" v="6459" actId="1076"/>
          <ac:picMkLst>
            <pc:docMk/>
            <pc:sldMk cId="650086389" sldId="304"/>
            <ac:picMk id="7" creationId="{85C9AB6E-2E4A-8536-4EBB-586624292336}"/>
          </ac:picMkLst>
        </pc:picChg>
        <pc:picChg chg="add del mod">
          <ac:chgData name="Shahar Shalom" userId="c1657878-da89-43af-9535-4a8d3e59b096" providerId="ADAL" clId="{0DFD336B-F2C6-422F-A42F-66B4956C4F2A}" dt="2023-06-12T14:00:44.823" v="6451" actId="478"/>
          <ac:picMkLst>
            <pc:docMk/>
            <pc:sldMk cId="650086389" sldId="304"/>
            <ac:picMk id="8" creationId="{5CE4D5BE-D0B6-AEB7-F71F-2B94BEE7AD68}"/>
          </ac:picMkLst>
        </pc:picChg>
        <pc:picChg chg="add mod">
          <ac:chgData name="Shahar Shalom" userId="c1657878-da89-43af-9535-4a8d3e59b096" providerId="ADAL" clId="{0DFD336B-F2C6-422F-A42F-66B4956C4F2A}" dt="2023-06-12T15:32:35.363" v="6539"/>
          <ac:picMkLst>
            <pc:docMk/>
            <pc:sldMk cId="650086389" sldId="304"/>
            <ac:picMk id="8" creationId="{A5DB0473-DC03-106C-BEFD-3BAF475FE185}"/>
          </ac:picMkLst>
        </pc:picChg>
        <pc:picChg chg="add del mod">
          <ac:chgData name="Shahar Shalom" userId="c1657878-da89-43af-9535-4a8d3e59b096" providerId="ADAL" clId="{0DFD336B-F2C6-422F-A42F-66B4956C4F2A}" dt="2023-06-10T08:23:01.719" v="85" actId="21"/>
          <ac:picMkLst>
            <pc:docMk/>
            <pc:sldMk cId="650086389" sldId="304"/>
            <ac:picMk id="8" creationId="{CE835124-7A04-B794-97A1-AFB14A6BB45E}"/>
          </ac:picMkLst>
        </pc:picChg>
        <pc:picChg chg="add del mod modCrop">
          <ac:chgData name="Shahar Shalom" userId="c1657878-da89-43af-9535-4a8d3e59b096" providerId="ADAL" clId="{0DFD336B-F2C6-422F-A42F-66B4956C4F2A}" dt="2023-06-11T13:55:16.770" v="4666" actId="478"/>
          <ac:picMkLst>
            <pc:docMk/>
            <pc:sldMk cId="650086389" sldId="304"/>
            <ac:picMk id="10" creationId="{0CAFA32A-E6DD-279C-86A5-C826A98E2982}"/>
          </ac:picMkLst>
        </pc:picChg>
        <pc:picChg chg="add del mod modCrop">
          <ac:chgData name="Shahar Shalom" userId="c1657878-da89-43af-9535-4a8d3e59b096" providerId="ADAL" clId="{0DFD336B-F2C6-422F-A42F-66B4956C4F2A}" dt="2023-06-10T08:24:45.573" v="117" actId="478"/>
          <ac:picMkLst>
            <pc:docMk/>
            <pc:sldMk cId="650086389" sldId="304"/>
            <ac:picMk id="11" creationId="{253542BC-C5CD-F8AA-76D4-4B0872CE9865}"/>
          </ac:picMkLst>
        </pc:picChg>
        <pc:picChg chg="add del mod">
          <ac:chgData name="Shahar Shalom" userId="c1657878-da89-43af-9535-4a8d3e59b096" providerId="ADAL" clId="{0DFD336B-F2C6-422F-A42F-66B4956C4F2A}" dt="2023-06-11T14:37:32.473" v="4911" actId="478"/>
          <ac:picMkLst>
            <pc:docMk/>
            <pc:sldMk cId="650086389" sldId="304"/>
            <ac:picMk id="11" creationId="{26151CA1-FE63-FB4B-7395-80810858A1CD}"/>
          </ac:picMkLst>
        </pc:picChg>
        <pc:picChg chg="add mod">
          <ac:chgData name="Shahar Shalom" userId="c1657878-da89-43af-9535-4a8d3e59b096" providerId="ADAL" clId="{0DFD336B-F2C6-422F-A42F-66B4956C4F2A}" dt="2023-06-12T14:02:32.584" v="6484" actId="1076"/>
          <ac:picMkLst>
            <pc:docMk/>
            <pc:sldMk cId="650086389" sldId="304"/>
            <ac:picMk id="12" creationId="{C926AD07-2CF1-1F87-4652-EA4191B89875}"/>
          </ac:picMkLst>
        </pc:picChg>
        <pc:picChg chg="add del mod">
          <ac:chgData name="Shahar Shalom" userId="c1657878-da89-43af-9535-4a8d3e59b096" providerId="ADAL" clId="{0DFD336B-F2C6-422F-A42F-66B4956C4F2A}" dt="2023-06-11T14:37:42.015" v="4918" actId="21"/>
          <ac:picMkLst>
            <pc:docMk/>
            <pc:sldMk cId="650086389" sldId="304"/>
            <ac:picMk id="14" creationId="{768966BB-40C0-DABA-0B55-E325CC7F9B11}"/>
          </ac:picMkLst>
        </pc:picChg>
        <pc:picChg chg="add del mod">
          <ac:chgData name="Shahar Shalom" userId="c1657878-da89-43af-9535-4a8d3e59b096" providerId="ADAL" clId="{0DFD336B-F2C6-422F-A42F-66B4956C4F2A}" dt="2023-06-11T14:37:37.863" v="4914" actId="21"/>
          <ac:picMkLst>
            <pc:docMk/>
            <pc:sldMk cId="650086389" sldId="304"/>
            <ac:picMk id="16" creationId="{E36EDD6A-15AE-2C91-158A-C13F95E60377}"/>
          </ac:picMkLst>
        </pc:picChg>
        <pc:picChg chg="add del mod">
          <ac:chgData name="Shahar Shalom" userId="c1657878-da89-43af-9535-4a8d3e59b096" providerId="ADAL" clId="{0DFD336B-F2C6-422F-A42F-66B4956C4F2A}" dt="2023-06-11T14:38:58.662" v="4946" actId="478"/>
          <ac:picMkLst>
            <pc:docMk/>
            <pc:sldMk cId="650086389" sldId="304"/>
            <ac:picMk id="17" creationId="{A45F1C02-A3D8-90FD-C011-4AED60DCBA76}"/>
          </ac:picMkLst>
        </pc:picChg>
        <pc:picChg chg="add del mod">
          <ac:chgData name="Shahar Shalom" userId="c1657878-da89-43af-9535-4a8d3e59b096" providerId="ADAL" clId="{0DFD336B-F2C6-422F-A42F-66B4956C4F2A}" dt="2023-06-12T15:32:05.981" v="6524" actId="478"/>
          <ac:picMkLst>
            <pc:docMk/>
            <pc:sldMk cId="650086389" sldId="304"/>
            <ac:picMk id="19" creationId="{8A0969F4-6381-83D5-51E1-2F57413E75E0}"/>
          </ac:picMkLst>
        </pc:picChg>
      </pc:sldChg>
      <pc:sldChg chg="add">
        <pc:chgData name="Shahar Shalom" userId="c1657878-da89-43af-9535-4a8d3e59b096" providerId="ADAL" clId="{0DFD336B-F2C6-422F-A42F-66B4956C4F2A}" dt="2023-06-10T08:32:46.612" v="354"/>
        <pc:sldMkLst>
          <pc:docMk/>
          <pc:sldMk cId="1293365086" sldId="305"/>
        </pc:sldMkLst>
      </pc:sldChg>
      <pc:sldChg chg="addSp delSp modSp add mod delAnim modAnim">
        <pc:chgData name="Shahar Shalom" userId="c1657878-da89-43af-9535-4a8d3e59b096" providerId="ADAL" clId="{0DFD336B-F2C6-422F-A42F-66B4956C4F2A}" dt="2023-06-13T12:11:10.304" v="10101"/>
        <pc:sldMkLst>
          <pc:docMk/>
          <pc:sldMk cId="401177582" sldId="306"/>
        </pc:sldMkLst>
        <pc:spChg chg="add mod">
          <ac:chgData name="Shahar Shalom" userId="c1657878-da89-43af-9535-4a8d3e59b096" providerId="ADAL" clId="{0DFD336B-F2C6-422F-A42F-66B4956C4F2A}" dt="2023-06-12T13:22:46.713" v="6037" actId="1076"/>
          <ac:spMkLst>
            <pc:docMk/>
            <pc:sldMk cId="401177582" sldId="306"/>
            <ac:spMk id="2" creationId="{733DB8D3-4D66-31F0-2EA8-25DBE49DAE5F}"/>
          </ac:spMkLst>
        </pc:spChg>
        <pc:spChg chg="mod">
          <ac:chgData name="Shahar Shalom" userId="c1657878-da89-43af-9535-4a8d3e59b096" providerId="ADAL" clId="{0DFD336B-F2C6-422F-A42F-66B4956C4F2A}" dt="2023-06-10T08:42:21.962" v="1253" actId="20577"/>
          <ac:spMkLst>
            <pc:docMk/>
            <pc:sldMk cId="401177582" sldId="306"/>
            <ac:spMk id="4" creationId="{1DC553A5-E398-B4B4-9429-253342D425C9}"/>
          </ac:spMkLst>
        </pc:spChg>
        <pc:spChg chg="add mod">
          <ac:chgData name="Shahar Shalom" userId="c1657878-da89-43af-9535-4a8d3e59b096" providerId="ADAL" clId="{0DFD336B-F2C6-422F-A42F-66B4956C4F2A}" dt="2023-06-11T14:21:43.687" v="4841" actId="1035"/>
          <ac:spMkLst>
            <pc:docMk/>
            <pc:sldMk cId="401177582" sldId="306"/>
            <ac:spMk id="8" creationId="{DA86AC95-590B-439D-DF79-E54DD6402BE1}"/>
          </ac:spMkLst>
        </pc:spChg>
        <pc:picChg chg="add del mod">
          <ac:chgData name="Shahar Shalom" userId="c1657878-da89-43af-9535-4a8d3e59b096" providerId="ADAL" clId="{0DFD336B-F2C6-422F-A42F-66B4956C4F2A}" dt="2023-06-11T13:55:24.773" v="4672" actId="478"/>
          <ac:picMkLst>
            <pc:docMk/>
            <pc:sldMk cId="401177582" sldId="306"/>
            <ac:picMk id="2" creationId="{2F534820-D83F-32F7-60D3-3C56902E0AA8}"/>
          </ac:picMkLst>
        </pc:picChg>
        <pc:picChg chg="add mod">
          <ac:chgData name="Shahar Shalom" userId="c1657878-da89-43af-9535-4a8d3e59b096" providerId="ADAL" clId="{0DFD336B-F2C6-422F-A42F-66B4956C4F2A}" dt="2023-06-12T14:02:39.983" v="6486" actId="1076"/>
          <ac:picMkLst>
            <pc:docMk/>
            <pc:sldMk cId="401177582" sldId="306"/>
            <ac:picMk id="5" creationId="{264C96C8-24A1-7433-A785-23F3D5E5F336}"/>
          </ac:picMkLst>
        </pc:picChg>
        <pc:picChg chg="add mod">
          <ac:chgData name="Shahar Shalom" userId="c1657878-da89-43af-9535-4a8d3e59b096" providerId="ADAL" clId="{0DFD336B-F2C6-422F-A42F-66B4956C4F2A}" dt="2023-06-12T16:07:17.174" v="7559" actId="1076"/>
          <ac:picMkLst>
            <pc:docMk/>
            <pc:sldMk cId="401177582" sldId="306"/>
            <ac:picMk id="6" creationId="{17A99303-3C03-CCF7-F036-BB5BADD1616C}"/>
          </ac:picMkLst>
        </pc:picChg>
        <pc:picChg chg="add del mod modCrop">
          <ac:chgData name="Shahar Shalom" userId="c1657878-da89-43af-9535-4a8d3e59b096" providerId="ADAL" clId="{0DFD336B-F2C6-422F-A42F-66B4956C4F2A}" dt="2023-06-11T13:55:25.140" v="4673" actId="478"/>
          <ac:picMkLst>
            <pc:docMk/>
            <pc:sldMk cId="401177582" sldId="306"/>
            <ac:picMk id="6" creationId="{FE8EF0D1-F29B-FE52-4BC4-A937CFA8D87E}"/>
          </ac:picMkLst>
        </pc:picChg>
        <pc:picChg chg="add mod">
          <ac:chgData name="Shahar Shalom" userId="c1657878-da89-43af-9535-4a8d3e59b096" providerId="ADAL" clId="{0DFD336B-F2C6-422F-A42F-66B4956C4F2A}" dt="2023-06-11T14:21:37.174" v="4828" actId="14100"/>
          <ac:picMkLst>
            <pc:docMk/>
            <pc:sldMk cId="401177582" sldId="306"/>
            <ac:picMk id="7" creationId="{2CBF4F2C-4BD0-1A0D-15E3-C017AAEC8567}"/>
          </ac:picMkLst>
        </pc:picChg>
        <pc:picChg chg="add del mod">
          <ac:chgData name="Shahar Shalom" userId="c1657878-da89-43af-9535-4a8d3e59b096" providerId="ADAL" clId="{0DFD336B-F2C6-422F-A42F-66B4956C4F2A}" dt="2023-06-12T15:58:02.382" v="7541" actId="478"/>
          <ac:picMkLst>
            <pc:docMk/>
            <pc:sldMk cId="401177582" sldId="306"/>
            <ac:picMk id="10" creationId="{CD8F455D-12EE-306A-7E2C-74908610D0C4}"/>
          </ac:picMkLst>
        </pc:picChg>
      </pc:sldChg>
      <pc:sldChg chg="addSp delSp modSp add mod modAnim">
        <pc:chgData name="Shahar Shalom" userId="c1657878-da89-43af-9535-4a8d3e59b096" providerId="ADAL" clId="{0DFD336B-F2C6-422F-A42F-66B4956C4F2A}" dt="2023-06-13T12:13:14.573" v="10122" actId="1076"/>
        <pc:sldMkLst>
          <pc:docMk/>
          <pc:sldMk cId="1167303889" sldId="307"/>
        </pc:sldMkLst>
        <pc:spChg chg="add del mod">
          <ac:chgData name="Shahar Shalom" userId="c1657878-da89-43af-9535-4a8d3e59b096" providerId="ADAL" clId="{0DFD336B-F2C6-422F-A42F-66B4956C4F2A}" dt="2023-06-10T08:45:14.741" v="1359"/>
          <ac:spMkLst>
            <pc:docMk/>
            <pc:sldMk cId="1167303889" sldId="307"/>
            <ac:spMk id="3" creationId="{76FDFF27-FC97-31D9-41DD-7E14E07B4297}"/>
          </ac:spMkLst>
        </pc:spChg>
        <pc:spChg chg="mod">
          <ac:chgData name="Shahar Shalom" userId="c1657878-da89-43af-9535-4a8d3e59b096" providerId="ADAL" clId="{0DFD336B-F2C6-422F-A42F-66B4956C4F2A}" dt="2023-06-10T08:42:44.902" v="1269" actId="20577"/>
          <ac:spMkLst>
            <pc:docMk/>
            <pc:sldMk cId="1167303889" sldId="307"/>
            <ac:spMk id="5" creationId="{19F36263-FEBC-AFAE-B148-E0C34F0F4060}"/>
          </ac:spMkLst>
        </pc:spChg>
        <pc:spChg chg="mod">
          <ac:chgData name="Shahar Shalom" userId="c1657878-da89-43af-9535-4a8d3e59b096" providerId="ADAL" clId="{0DFD336B-F2C6-422F-A42F-66B4956C4F2A}" dt="2023-06-13T12:13:14.573" v="10122" actId="1076"/>
          <ac:spMkLst>
            <pc:docMk/>
            <pc:sldMk cId="1167303889" sldId="307"/>
            <ac:spMk id="14" creationId="{18C67DC9-4652-0AC5-9282-E148638CBC08}"/>
          </ac:spMkLst>
        </pc:spChg>
        <pc:spChg chg="mod">
          <ac:chgData name="Shahar Shalom" userId="c1657878-da89-43af-9535-4a8d3e59b096" providerId="ADAL" clId="{0DFD336B-F2C6-422F-A42F-66B4956C4F2A}" dt="2023-06-13T12:13:14.573" v="10122" actId="1076"/>
          <ac:spMkLst>
            <pc:docMk/>
            <pc:sldMk cId="1167303889" sldId="307"/>
            <ac:spMk id="15" creationId="{06C216D2-3531-BBC2-617D-768D9F5E30CF}"/>
          </ac:spMkLst>
        </pc:spChg>
        <pc:spChg chg="mod">
          <ac:chgData name="Shahar Shalom" userId="c1657878-da89-43af-9535-4a8d3e59b096" providerId="ADAL" clId="{0DFD336B-F2C6-422F-A42F-66B4956C4F2A}" dt="2023-06-10T08:42:52.829" v="1270" actId="14100"/>
          <ac:spMkLst>
            <pc:docMk/>
            <pc:sldMk cId="1167303889" sldId="307"/>
            <ac:spMk id="28" creationId="{E53D46C5-8DE3-DE29-E535-8248AA659B55}"/>
          </ac:spMkLst>
        </pc:spChg>
        <pc:graphicFrameChg chg="add mod">
          <ac:chgData name="Shahar Shalom" userId="c1657878-da89-43af-9535-4a8d3e59b096" providerId="ADAL" clId="{0DFD336B-F2C6-422F-A42F-66B4956C4F2A}" dt="2023-06-12T16:40:08.834" v="7601"/>
          <ac:graphicFrameMkLst>
            <pc:docMk/>
            <pc:sldMk cId="1167303889" sldId="307"/>
            <ac:graphicFrameMk id="3" creationId="{F1AEEEE1-C3D4-C375-BC4D-6CCC9C918581}"/>
          </ac:graphicFrameMkLst>
        </pc:graphicFrameChg>
        <pc:picChg chg="add del mod">
          <ac:chgData name="Shahar Shalom" userId="c1657878-da89-43af-9535-4a8d3e59b096" providerId="ADAL" clId="{0DFD336B-F2C6-422F-A42F-66B4956C4F2A}" dt="2023-06-10T08:47:48.521" v="1408"/>
          <ac:picMkLst>
            <pc:docMk/>
            <pc:sldMk cId="1167303889" sldId="307"/>
            <ac:picMk id="4" creationId="{02D6BFD4-B127-4FEA-8B22-CA62B3DD047C}"/>
          </ac:picMkLst>
        </pc:picChg>
        <pc:picChg chg="add del mod">
          <ac:chgData name="Shahar Shalom" userId="c1657878-da89-43af-9535-4a8d3e59b096" providerId="ADAL" clId="{0DFD336B-F2C6-422F-A42F-66B4956C4F2A}" dt="2023-06-11T14:42:52.677" v="5026" actId="478"/>
          <ac:picMkLst>
            <pc:docMk/>
            <pc:sldMk cId="1167303889" sldId="307"/>
            <ac:picMk id="4" creationId="{6976FA4A-B552-8B1F-549C-7BA8FD4AF473}"/>
          </ac:picMkLst>
        </pc:picChg>
        <pc:picChg chg="add del mod modCrop">
          <ac:chgData name="Shahar Shalom" userId="c1657878-da89-43af-9535-4a8d3e59b096" providerId="ADAL" clId="{0DFD336B-F2C6-422F-A42F-66B4956C4F2A}" dt="2023-06-11T13:55:26.903" v="4674" actId="478"/>
          <ac:picMkLst>
            <pc:docMk/>
            <pc:sldMk cId="1167303889" sldId="307"/>
            <ac:picMk id="6" creationId="{6A622701-C10A-6D63-A9FE-8E97090E1E39}"/>
          </ac:picMkLst>
        </pc:picChg>
        <pc:picChg chg="add del mod modCrop">
          <ac:chgData name="Shahar Shalom" userId="c1657878-da89-43af-9535-4a8d3e59b096" providerId="ADAL" clId="{0DFD336B-F2C6-422F-A42F-66B4956C4F2A}" dt="2023-06-11T13:55:27.189" v="4675" actId="478"/>
          <ac:picMkLst>
            <pc:docMk/>
            <pc:sldMk cId="1167303889" sldId="307"/>
            <ac:picMk id="7" creationId="{36DB25C5-95A4-B1E2-4F5B-38F9F34721A2}"/>
          </ac:picMkLst>
        </pc:picChg>
        <pc:picChg chg="add del mod">
          <ac:chgData name="Shahar Shalom" userId="c1657878-da89-43af-9535-4a8d3e59b096" providerId="ADAL" clId="{0DFD336B-F2C6-422F-A42F-66B4956C4F2A}" dt="2023-06-11T14:42:40.793" v="5020" actId="478"/>
          <ac:picMkLst>
            <pc:docMk/>
            <pc:sldMk cId="1167303889" sldId="307"/>
            <ac:picMk id="9" creationId="{3FC58AA6-BC20-A0C7-0240-D7926021311C}"/>
          </ac:picMkLst>
        </pc:picChg>
        <pc:picChg chg="del">
          <ac:chgData name="Shahar Shalom" userId="c1657878-da89-43af-9535-4a8d3e59b096" providerId="ADAL" clId="{0DFD336B-F2C6-422F-A42F-66B4956C4F2A}" dt="2023-06-10T08:42:40.423" v="1257" actId="478"/>
          <ac:picMkLst>
            <pc:docMk/>
            <pc:sldMk cId="1167303889" sldId="307"/>
            <ac:picMk id="10" creationId="{83B0AF93-7EBA-C468-5B51-E1C3F061AA6C}"/>
          </ac:picMkLst>
        </pc:picChg>
        <pc:picChg chg="add del mod">
          <ac:chgData name="Shahar Shalom" userId="c1657878-da89-43af-9535-4a8d3e59b096" providerId="ADAL" clId="{0DFD336B-F2C6-422F-A42F-66B4956C4F2A}" dt="2023-06-11T14:42:52.233" v="5025" actId="478"/>
          <ac:picMkLst>
            <pc:docMk/>
            <pc:sldMk cId="1167303889" sldId="307"/>
            <ac:picMk id="11" creationId="{8A7021E7-7C42-99F1-3C1C-FA461ECBCE85}"/>
          </ac:picMkLst>
        </pc:picChg>
        <pc:picChg chg="del">
          <ac:chgData name="Shahar Shalom" userId="c1657878-da89-43af-9535-4a8d3e59b096" providerId="ADAL" clId="{0DFD336B-F2C6-422F-A42F-66B4956C4F2A}" dt="2023-06-10T08:42:39.922" v="1256" actId="478"/>
          <ac:picMkLst>
            <pc:docMk/>
            <pc:sldMk cId="1167303889" sldId="307"/>
            <ac:picMk id="12" creationId="{FB2E2413-FC81-1230-02B1-FA349E411E1A}"/>
          </ac:picMkLst>
        </pc:picChg>
        <pc:picChg chg="mod ord">
          <ac:chgData name="Shahar Shalom" userId="c1657878-da89-43af-9535-4a8d3e59b096" providerId="ADAL" clId="{0DFD336B-F2C6-422F-A42F-66B4956C4F2A}" dt="2023-06-12T16:40:56.781" v="7664" actId="1076"/>
          <ac:picMkLst>
            <pc:docMk/>
            <pc:sldMk cId="1167303889" sldId="307"/>
            <ac:picMk id="13" creationId="{33BF3A1B-1CBC-DAAF-D487-C7F022BC2C94}"/>
          </ac:picMkLst>
        </pc:picChg>
        <pc:picChg chg="add del mod">
          <ac:chgData name="Shahar Shalom" userId="c1657878-da89-43af-9535-4a8d3e59b096" providerId="ADAL" clId="{0DFD336B-F2C6-422F-A42F-66B4956C4F2A}" dt="2023-06-11T14:42:51.798" v="5024" actId="478"/>
          <ac:picMkLst>
            <pc:docMk/>
            <pc:sldMk cId="1167303889" sldId="307"/>
            <ac:picMk id="16" creationId="{741B81E7-7C18-E6E1-4DC7-A241B12C8763}"/>
          </ac:picMkLst>
        </pc:picChg>
        <pc:picChg chg="add del mod">
          <ac:chgData name="Shahar Shalom" userId="c1657878-da89-43af-9535-4a8d3e59b096" providerId="ADAL" clId="{0DFD336B-F2C6-422F-A42F-66B4956C4F2A}" dt="2023-06-11T14:42:51.415" v="5023" actId="478"/>
          <ac:picMkLst>
            <pc:docMk/>
            <pc:sldMk cId="1167303889" sldId="307"/>
            <ac:picMk id="18" creationId="{F1115C26-9D2E-AD5E-D9FA-743A2C63439B}"/>
          </ac:picMkLst>
        </pc:picChg>
        <pc:picChg chg="add del mod">
          <ac:chgData name="Shahar Shalom" userId="c1657878-da89-43af-9535-4a8d3e59b096" providerId="ADAL" clId="{0DFD336B-F2C6-422F-A42F-66B4956C4F2A}" dt="2023-06-11T14:42:56.503" v="5029" actId="478"/>
          <ac:picMkLst>
            <pc:docMk/>
            <pc:sldMk cId="1167303889" sldId="307"/>
            <ac:picMk id="20" creationId="{EFF3D2C1-7B67-5645-127C-AFB1477D3F0D}"/>
          </ac:picMkLst>
        </pc:picChg>
        <pc:picChg chg="add del mod">
          <ac:chgData name="Shahar Shalom" userId="c1657878-da89-43af-9535-4a8d3e59b096" providerId="ADAL" clId="{0DFD336B-F2C6-422F-A42F-66B4956C4F2A}" dt="2023-06-11T14:42:55.986" v="5028" actId="478"/>
          <ac:picMkLst>
            <pc:docMk/>
            <pc:sldMk cId="1167303889" sldId="307"/>
            <ac:picMk id="22" creationId="{CCBF3881-61D6-8E04-3A13-5CE226CFB7D0}"/>
          </ac:picMkLst>
        </pc:picChg>
        <pc:picChg chg="add del mod">
          <ac:chgData name="Shahar Shalom" userId="c1657878-da89-43af-9535-4a8d3e59b096" providerId="ADAL" clId="{0DFD336B-F2C6-422F-A42F-66B4956C4F2A}" dt="2023-06-11T14:43:12.197" v="5039" actId="478"/>
          <ac:picMkLst>
            <pc:docMk/>
            <pc:sldMk cId="1167303889" sldId="307"/>
            <ac:picMk id="24" creationId="{837C7773-C9E9-7E60-2625-18678499529C}"/>
          </ac:picMkLst>
        </pc:picChg>
        <pc:picChg chg="add del mod">
          <ac:chgData name="Shahar Shalom" userId="c1657878-da89-43af-9535-4a8d3e59b096" providerId="ADAL" clId="{0DFD336B-F2C6-422F-A42F-66B4956C4F2A}" dt="2023-06-11T14:43:12.197" v="5039" actId="478"/>
          <ac:picMkLst>
            <pc:docMk/>
            <pc:sldMk cId="1167303889" sldId="307"/>
            <ac:picMk id="26" creationId="{B6C33B3F-8760-9388-53EF-F25AC4E9F65C}"/>
          </ac:picMkLst>
        </pc:picChg>
        <pc:picChg chg="add mod modCrop">
          <ac:chgData name="Shahar Shalom" userId="c1657878-da89-43af-9535-4a8d3e59b096" providerId="ADAL" clId="{0DFD336B-F2C6-422F-A42F-66B4956C4F2A}" dt="2023-06-13T12:13:10.886" v="10121" actId="732"/>
          <ac:picMkLst>
            <pc:docMk/>
            <pc:sldMk cId="1167303889" sldId="307"/>
            <ac:picMk id="29" creationId="{8A5B14B1-7357-8AC1-FA20-E892AF3A2C6B}"/>
          </ac:picMkLst>
        </pc:picChg>
        <pc:picChg chg="add mod modCrop">
          <ac:chgData name="Shahar Shalom" userId="c1657878-da89-43af-9535-4a8d3e59b096" providerId="ADAL" clId="{0DFD336B-F2C6-422F-A42F-66B4956C4F2A}" dt="2023-06-13T12:13:06.828" v="10120" actId="732"/>
          <ac:picMkLst>
            <pc:docMk/>
            <pc:sldMk cId="1167303889" sldId="307"/>
            <ac:picMk id="31" creationId="{8035CCE0-36B8-1355-9968-035C48F799F7}"/>
          </ac:picMkLst>
        </pc:picChg>
        <pc:picChg chg="add del mod">
          <ac:chgData name="Shahar Shalom" userId="c1657878-da89-43af-9535-4a8d3e59b096" providerId="ADAL" clId="{0DFD336B-F2C6-422F-A42F-66B4956C4F2A}" dt="2023-06-11T14:44:37.441" v="5075" actId="478"/>
          <ac:picMkLst>
            <pc:docMk/>
            <pc:sldMk cId="1167303889" sldId="307"/>
            <ac:picMk id="32" creationId="{6CFF7734-8842-62FB-2FE8-9E831BE2DB97}"/>
          </ac:picMkLst>
        </pc:picChg>
      </pc:sldChg>
      <pc:sldChg chg="addSp delSp modSp add del mod">
        <pc:chgData name="Shahar Shalom" userId="c1657878-da89-43af-9535-4a8d3e59b096" providerId="ADAL" clId="{0DFD336B-F2C6-422F-A42F-66B4956C4F2A}" dt="2023-06-12T16:14:02.293" v="7560" actId="47"/>
        <pc:sldMkLst>
          <pc:docMk/>
          <pc:sldMk cId="413555003" sldId="308"/>
        </pc:sldMkLst>
        <pc:spChg chg="mod">
          <ac:chgData name="Shahar Shalom" userId="c1657878-da89-43af-9535-4a8d3e59b096" providerId="ADAL" clId="{0DFD336B-F2C6-422F-A42F-66B4956C4F2A}" dt="2023-06-10T08:49:53.177" v="1460" actId="20577"/>
          <ac:spMkLst>
            <pc:docMk/>
            <pc:sldMk cId="413555003" sldId="308"/>
            <ac:spMk id="2" creationId="{5C597135-2893-FF36-C384-2E7A166D9E86}"/>
          </ac:spMkLst>
        </pc:spChg>
        <pc:picChg chg="add del mod">
          <ac:chgData name="Shahar Shalom" userId="c1657878-da89-43af-9535-4a8d3e59b096" providerId="ADAL" clId="{0DFD336B-F2C6-422F-A42F-66B4956C4F2A}" dt="2023-06-10T08:50:31.529" v="1467" actId="21"/>
          <ac:picMkLst>
            <pc:docMk/>
            <pc:sldMk cId="413555003" sldId="308"/>
            <ac:picMk id="4" creationId="{3371F494-6FED-29C5-9917-2AA2A0F132F3}"/>
          </ac:picMkLst>
        </pc:picChg>
        <pc:picChg chg="add del mod">
          <ac:chgData name="Shahar Shalom" userId="c1657878-da89-43af-9535-4a8d3e59b096" providerId="ADAL" clId="{0DFD336B-F2C6-422F-A42F-66B4956C4F2A}" dt="2023-06-11T13:55:30.281" v="4677" actId="478"/>
          <ac:picMkLst>
            <pc:docMk/>
            <pc:sldMk cId="413555003" sldId="308"/>
            <ac:picMk id="6" creationId="{B007F324-4429-55EE-FEA6-097F49098443}"/>
          </ac:picMkLst>
        </pc:picChg>
        <pc:picChg chg="add mod">
          <ac:chgData name="Shahar Shalom" userId="c1657878-da89-43af-9535-4a8d3e59b096" providerId="ADAL" clId="{0DFD336B-F2C6-422F-A42F-66B4956C4F2A}" dt="2023-06-11T14:43:49.800" v="5059" actId="27614"/>
          <ac:picMkLst>
            <pc:docMk/>
            <pc:sldMk cId="413555003" sldId="308"/>
            <ac:picMk id="7" creationId="{54DB1CA7-2DE7-4A80-A21B-D9F6755B3A65}"/>
          </ac:picMkLst>
        </pc:picChg>
        <pc:picChg chg="add mod">
          <ac:chgData name="Shahar Shalom" userId="c1657878-da89-43af-9535-4a8d3e59b096" providerId="ADAL" clId="{0DFD336B-F2C6-422F-A42F-66B4956C4F2A}" dt="2023-06-11T14:44:52.030" v="5079" actId="1076"/>
          <ac:picMkLst>
            <pc:docMk/>
            <pc:sldMk cId="413555003" sldId="308"/>
            <ac:picMk id="8" creationId="{9AAAF715-9D73-0B3D-1791-81136AC2DF95}"/>
          </ac:picMkLst>
        </pc:picChg>
      </pc:sldChg>
      <pc:sldChg chg="delSp modSp add del mod">
        <pc:chgData name="Shahar Shalom" userId="c1657878-da89-43af-9535-4a8d3e59b096" providerId="ADAL" clId="{0DFD336B-F2C6-422F-A42F-66B4956C4F2A}" dt="2023-06-10T08:45:18.876" v="1361" actId="47"/>
        <pc:sldMkLst>
          <pc:docMk/>
          <pc:sldMk cId="1934660214" sldId="309"/>
        </pc:sldMkLst>
        <pc:spChg chg="mod">
          <ac:chgData name="Shahar Shalom" userId="c1657878-da89-43af-9535-4a8d3e59b096" providerId="ADAL" clId="{0DFD336B-F2C6-422F-A42F-66B4956C4F2A}" dt="2023-06-10T08:43:28.984" v="1291" actId="20577"/>
          <ac:spMkLst>
            <pc:docMk/>
            <pc:sldMk cId="1934660214" sldId="309"/>
            <ac:spMk id="2" creationId="{5C597135-2893-FF36-C384-2E7A166D9E86}"/>
          </ac:spMkLst>
        </pc:spChg>
        <pc:spChg chg="del">
          <ac:chgData name="Shahar Shalom" userId="c1657878-da89-43af-9535-4a8d3e59b096" providerId="ADAL" clId="{0DFD336B-F2C6-422F-A42F-66B4956C4F2A}" dt="2023-06-10T08:43:32.002" v="1292" actId="478"/>
          <ac:spMkLst>
            <pc:docMk/>
            <pc:sldMk cId="1934660214" sldId="309"/>
            <ac:spMk id="5" creationId="{0A8E9FFF-BD03-BA7D-4C3F-D32A9CD18BD3}"/>
          </ac:spMkLst>
        </pc:spChg>
      </pc:sldChg>
      <pc:sldChg chg="addSp delSp modSp add mod setBg delDesignElem">
        <pc:chgData name="Shahar Shalom" userId="c1657878-da89-43af-9535-4a8d3e59b096" providerId="ADAL" clId="{0DFD336B-F2C6-422F-A42F-66B4956C4F2A}" dt="2023-06-10T08:44:40.544" v="1328" actId="1076"/>
        <pc:sldMkLst>
          <pc:docMk/>
          <pc:sldMk cId="1239951454" sldId="310"/>
        </pc:sldMkLst>
        <pc:spChg chg="add mod">
          <ac:chgData name="Shahar Shalom" userId="c1657878-da89-43af-9535-4a8d3e59b096" providerId="ADAL" clId="{0DFD336B-F2C6-422F-A42F-66B4956C4F2A}" dt="2023-06-10T08:44:40.544" v="1328" actId="1076"/>
          <ac:spMkLst>
            <pc:docMk/>
            <pc:sldMk cId="1239951454" sldId="310"/>
            <ac:spMk id="3" creationId="{1B717C5A-0E8D-72C8-6D32-D80828975451}"/>
          </ac:spMkLst>
        </pc:spChg>
        <pc:spChg chg="del">
          <ac:chgData name="Shahar Shalom" userId="c1657878-da89-43af-9535-4a8d3e59b096" providerId="ADAL" clId="{0DFD336B-F2C6-422F-A42F-66B4956C4F2A}" dt="2023-06-10T08:43:46.802" v="1296" actId="478"/>
          <ac:spMkLst>
            <pc:docMk/>
            <pc:sldMk cId="1239951454" sldId="310"/>
            <ac:spMk id="5" creationId="{E62BD421-DE26-EE30-1107-BA2FE6C70AB6}"/>
          </ac:spMkLst>
        </pc:spChg>
        <pc:spChg chg="del">
          <ac:chgData name="Shahar Shalom" userId="c1657878-da89-43af-9535-4a8d3e59b096" providerId="ADAL" clId="{0DFD336B-F2C6-422F-A42F-66B4956C4F2A}" dt="2023-06-10T08:43:45.889" v="1295" actId="478"/>
          <ac:spMkLst>
            <pc:docMk/>
            <pc:sldMk cId="1239951454" sldId="310"/>
            <ac:spMk id="6" creationId="{D61A3877-57BD-3FD6-73D0-E6F5B2BAB6A1}"/>
          </ac:spMkLst>
        </pc:spChg>
        <pc:spChg chg="del">
          <ac:chgData name="Shahar Shalom" userId="c1657878-da89-43af-9535-4a8d3e59b096" providerId="ADAL" clId="{0DFD336B-F2C6-422F-A42F-66B4956C4F2A}" dt="2023-06-10T08:43:43.104" v="1294"/>
          <ac:spMkLst>
            <pc:docMk/>
            <pc:sldMk cId="1239951454" sldId="310"/>
            <ac:spMk id="8" creationId="{B670DBD5-770C-4383-9F54-5B86E86BD5BB}"/>
          </ac:spMkLst>
        </pc:spChg>
        <pc:graphicFrameChg chg="del">
          <ac:chgData name="Shahar Shalom" userId="c1657878-da89-43af-9535-4a8d3e59b096" providerId="ADAL" clId="{0DFD336B-F2C6-422F-A42F-66B4956C4F2A}" dt="2023-06-10T08:43:48.653" v="1297" actId="478"/>
          <ac:graphicFrameMkLst>
            <pc:docMk/>
            <pc:sldMk cId="1239951454" sldId="310"/>
            <ac:graphicFrameMk id="7" creationId="{C3447A0B-3685-7052-A166-436FC8B0ED7C}"/>
          </ac:graphicFrameMkLst>
        </pc:graphicFrameChg>
      </pc:sldChg>
      <pc:sldChg chg="modSp add mod">
        <pc:chgData name="Shahar Shalom" userId="c1657878-da89-43af-9535-4a8d3e59b096" providerId="ADAL" clId="{0DFD336B-F2C6-422F-A42F-66B4956C4F2A}" dt="2023-06-10T08:45:02.869" v="1357" actId="1076"/>
        <pc:sldMkLst>
          <pc:docMk/>
          <pc:sldMk cId="3178481634" sldId="311"/>
        </pc:sldMkLst>
        <pc:spChg chg="mod">
          <ac:chgData name="Shahar Shalom" userId="c1657878-da89-43af-9535-4a8d3e59b096" providerId="ADAL" clId="{0DFD336B-F2C6-422F-A42F-66B4956C4F2A}" dt="2023-06-10T08:45:02.869" v="1357" actId="1076"/>
          <ac:spMkLst>
            <pc:docMk/>
            <pc:sldMk cId="3178481634" sldId="311"/>
            <ac:spMk id="3" creationId="{1B717C5A-0E8D-72C8-6D32-D80828975451}"/>
          </ac:spMkLst>
        </pc:spChg>
      </pc:sldChg>
      <pc:sldChg chg="modSp add mod">
        <pc:chgData name="Shahar Shalom" userId="c1657878-da89-43af-9535-4a8d3e59b096" providerId="ADAL" clId="{0DFD336B-F2C6-422F-A42F-66B4956C4F2A}" dt="2023-06-13T12:13:52.865" v="10135" actId="3062"/>
        <pc:sldMkLst>
          <pc:docMk/>
          <pc:sldMk cId="2542085528" sldId="312"/>
        </pc:sldMkLst>
        <pc:spChg chg="mod">
          <ac:chgData name="Shahar Shalom" userId="c1657878-da89-43af-9535-4a8d3e59b096" providerId="ADAL" clId="{0DFD336B-F2C6-422F-A42F-66B4956C4F2A}" dt="2023-06-13T12:13:52.865" v="10135" actId="3062"/>
          <ac:spMkLst>
            <pc:docMk/>
            <pc:sldMk cId="2542085528" sldId="312"/>
            <ac:spMk id="3" creationId="{1B717C5A-0E8D-72C8-6D32-D80828975451}"/>
          </ac:spMkLst>
        </pc:spChg>
        <pc:picChg chg="mod">
          <ac:chgData name="Shahar Shalom" userId="c1657878-da89-43af-9535-4a8d3e59b096" providerId="ADAL" clId="{0DFD336B-F2C6-422F-A42F-66B4956C4F2A}" dt="2023-06-10T08:45:34.582" v="1386" actId="1076"/>
          <ac:picMkLst>
            <pc:docMk/>
            <pc:sldMk cId="2542085528" sldId="312"/>
            <ac:picMk id="2" creationId="{11BE56DB-4FE5-4FFF-2EA2-4068450CCADE}"/>
          </ac:picMkLst>
        </pc:picChg>
      </pc:sldChg>
      <pc:sldChg chg="addSp delSp modSp add mod">
        <pc:chgData name="Shahar Shalom" userId="c1657878-da89-43af-9535-4a8d3e59b096" providerId="ADAL" clId="{0DFD336B-F2C6-422F-A42F-66B4956C4F2A}" dt="2023-06-11T15:01:20.892" v="6002" actId="1076"/>
        <pc:sldMkLst>
          <pc:docMk/>
          <pc:sldMk cId="2601975958" sldId="313"/>
        </pc:sldMkLst>
        <pc:spChg chg="add del">
          <ac:chgData name="Shahar Shalom" userId="c1657878-da89-43af-9535-4a8d3e59b096" providerId="ADAL" clId="{0DFD336B-F2C6-422F-A42F-66B4956C4F2A}" dt="2023-06-11T15:00:28.219" v="5988" actId="22"/>
          <ac:spMkLst>
            <pc:docMk/>
            <pc:sldMk cId="2601975958" sldId="313"/>
            <ac:spMk id="4" creationId="{5F8FE8FE-370F-2E68-A5C4-DDEBEA8DE911}"/>
          </ac:spMkLst>
        </pc:spChg>
        <pc:spChg chg="mod">
          <ac:chgData name="Shahar Shalom" userId="c1657878-da89-43af-9535-4a8d3e59b096" providerId="ADAL" clId="{0DFD336B-F2C6-422F-A42F-66B4956C4F2A}" dt="2023-06-10T08:52:25.920" v="1590" actId="14100"/>
          <ac:spMkLst>
            <pc:docMk/>
            <pc:sldMk cId="2601975958" sldId="313"/>
            <ac:spMk id="5" creationId="{F4C6879F-085A-E16D-1C8E-3B09D8DDC733}"/>
          </ac:spMkLst>
        </pc:spChg>
        <pc:spChg chg="mod">
          <ac:chgData name="Shahar Shalom" userId="c1657878-da89-43af-9535-4a8d3e59b096" providerId="ADAL" clId="{0DFD336B-F2C6-422F-A42F-66B4956C4F2A}" dt="2023-06-10T08:52:22.657" v="1589" actId="14100"/>
          <ac:spMkLst>
            <pc:docMk/>
            <pc:sldMk cId="2601975958" sldId="313"/>
            <ac:spMk id="6" creationId="{A9C806EA-216D-7219-0FC2-D75BC229982B}"/>
          </ac:spMkLst>
        </pc:spChg>
        <pc:spChg chg="add del">
          <ac:chgData name="Shahar Shalom" userId="c1657878-da89-43af-9535-4a8d3e59b096" providerId="ADAL" clId="{0DFD336B-F2C6-422F-A42F-66B4956C4F2A}" dt="2023-06-11T15:00:31.564" v="5990"/>
          <ac:spMkLst>
            <pc:docMk/>
            <pc:sldMk cId="2601975958" sldId="313"/>
            <ac:spMk id="7" creationId="{4007F8F2-AC03-A856-640D-E4F67AE689FA}"/>
          </ac:spMkLst>
        </pc:spChg>
        <pc:picChg chg="del">
          <ac:chgData name="Shahar Shalom" userId="c1657878-da89-43af-9535-4a8d3e59b096" providerId="ADAL" clId="{0DFD336B-F2C6-422F-A42F-66B4956C4F2A}" dt="2023-06-10T08:52:00.675" v="1573" actId="478"/>
          <ac:picMkLst>
            <pc:docMk/>
            <pc:sldMk cId="2601975958" sldId="313"/>
            <ac:picMk id="3" creationId="{863FAA91-345B-0B20-48B6-D6742E98EFF8}"/>
          </ac:picMkLst>
        </pc:picChg>
        <pc:picChg chg="add del mod">
          <ac:chgData name="Shahar Shalom" userId="c1657878-da89-43af-9535-4a8d3e59b096" providerId="ADAL" clId="{0DFD336B-F2C6-422F-A42F-66B4956C4F2A}" dt="2023-06-11T15:01:14.619" v="5996" actId="478"/>
          <ac:picMkLst>
            <pc:docMk/>
            <pc:sldMk cId="2601975958" sldId="313"/>
            <ac:picMk id="9" creationId="{1C2CCAF6-5893-B953-47B5-5FBD5109DDAB}"/>
          </ac:picMkLst>
        </pc:picChg>
        <pc:picChg chg="add mod">
          <ac:chgData name="Shahar Shalom" userId="c1657878-da89-43af-9535-4a8d3e59b096" providerId="ADAL" clId="{0DFD336B-F2C6-422F-A42F-66B4956C4F2A}" dt="2023-06-11T15:01:20.892" v="6002" actId="1076"/>
          <ac:picMkLst>
            <pc:docMk/>
            <pc:sldMk cId="2601975958" sldId="313"/>
            <ac:picMk id="11" creationId="{8A20577F-4066-1879-8017-2254248902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gm:t>
    </dgm:pt>
    <dgm:pt modelId="{67ACE259-38DF-45C2-A71B-98C11830A8D1}" type="parTrans" cxnId="{DA4F3D54-E016-4AFB-8ADF-7B232779E73F}">
      <dgm:prSet/>
      <dgm:spPr/>
      <dgm:t>
        <a:bodyPr/>
        <a:lstStyle/>
        <a:p>
          <a:pPr rtl="1"/>
          <a:endParaRPr lang="he-IL" sz="2200">
            <a:latin typeface="+mj-lt"/>
          </a:endParaRPr>
        </a:p>
      </dgm:t>
    </dgm:pt>
    <dgm:pt modelId="{DABE1C13-F9A1-4FE2-8E2D-8A7215FC9FDC}" type="sibTrans" cxnId="{DA4F3D54-E016-4AFB-8ADF-7B232779E73F}">
      <dgm:prSet/>
      <dgm:spPr/>
      <dgm:t>
        <a:bodyPr/>
        <a:lstStyle/>
        <a:p>
          <a:pPr rtl="1"/>
          <a:endParaRPr lang="he-IL" sz="2200">
            <a:latin typeface="+mj-lt"/>
          </a:endParaRPr>
        </a:p>
      </dgm:t>
    </dgm:pt>
    <dgm:pt modelId="{7765829D-E55E-4437-B71A-671A034B5995}">
      <dgm:prSet phldrT="[Text]" custT="1"/>
      <dgm:spPr/>
      <dgm:t>
        <a:bodyPr/>
        <a:lstStyle/>
        <a:p>
          <a:pPr rtl="1">
            <a:buAutoNum type="arabicPeriod"/>
          </a:pPr>
          <a:r>
            <a:rPr lang="he-IL" sz="2200" i="0" u="none" strike="noStrike" dirty="0">
              <a:effectLst/>
              <a:latin typeface="+mj-lt"/>
              <a:cs typeface="Calibri Light" panose="020F0302020204030204" pitchFamily="34" charset="0"/>
            </a:rPr>
            <a:t>אלרגיה למזון (</a:t>
          </a:r>
          <a:r>
            <a:rPr lang="en-US" sz="2200" i="0" u="none" strike="noStrike" dirty="0">
              <a:effectLst/>
              <a:latin typeface="+mj-lt"/>
              <a:cs typeface="Calibri Light" panose="020F0302020204030204" pitchFamily="34" charset="0"/>
            </a:rPr>
            <a:t>(FA, food allergy</a:t>
          </a:r>
          <a:endParaRPr lang="he-IL" sz="2200" dirty="0">
            <a:latin typeface="+mj-lt"/>
          </a:endParaRPr>
        </a:p>
      </dgm:t>
    </dgm:pt>
    <dgm:pt modelId="{81F62EDF-8DE2-4F13-997F-98C5319D6FA0}" type="parTrans" cxnId="{ADE17327-B76A-4192-937D-80A6372B1A88}">
      <dgm:prSet/>
      <dgm:spPr/>
      <dgm:t>
        <a:bodyPr/>
        <a:lstStyle/>
        <a:p>
          <a:pPr rtl="1"/>
          <a:endParaRPr lang="he-IL" sz="2200">
            <a:latin typeface="+mj-lt"/>
          </a:endParaRPr>
        </a:p>
      </dgm:t>
    </dgm:pt>
    <dgm:pt modelId="{2F4FF32E-B9B5-4A69-8376-6033F1606ABA}" type="sibTrans" cxnId="{ADE17327-B76A-4192-937D-80A6372B1A88}">
      <dgm:prSet/>
      <dgm:spPr/>
      <dgm:t>
        <a:bodyPr/>
        <a:lstStyle/>
        <a:p>
          <a:pPr rtl="1"/>
          <a:endParaRPr lang="he-IL" sz="2200">
            <a:latin typeface="+mj-lt"/>
          </a:endParaRPr>
        </a:p>
      </dgm:t>
    </dgm:pt>
    <dgm:pt modelId="{7D20B8E0-6945-49F0-9661-FED3C722616E}">
      <dgm:prSet phldrT="[Text]" custT="1"/>
      <dgm:spPr/>
      <dgm:t>
        <a:bodyPr/>
        <a:lstStyle/>
        <a:p>
          <a:pPr rtl="1"/>
          <a:r>
            <a:rPr lang="he-IL" sz="2200" i="0" u="none" strike="noStrike" dirty="0">
              <a:effectLst/>
              <a:latin typeface="+mj-lt"/>
              <a:cs typeface="Calibri Light" panose="020F0302020204030204" pitchFamily="34" charset="0"/>
            </a:rPr>
            <a:t>אסטמה של העור (</a:t>
          </a:r>
          <a:r>
            <a:rPr lang="en-US" sz="2200" i="0" u="none" strike="noStrike" dirty="0">
              <a:effectLst/>
              <a:latin typeface="+mj-lt"/>
              <a:cs typeface="Calibri Light" panose="020F0302020204030204" pitchFamily="34" charset="0"/>
            </a:rPr>
            <a:t>atopic dermatitis, AD</a:t>
          </a:r>
          <a:r>
            <a:rPr lang="he-IL" sz="2200" i="0" u="none" strike="noStrike" dirty="0">
              <a:effectLst/>
              <a:latin typeface="+mj-lt"/>
              <a:cs typeface="Calibri Light" panose="020F0302020204030204" pitchFamily="34" charset="0"/>
            </a:rPr>
            <a:t>)</a:t>
          </a:r>
          <a:endParaRPr lang="he-IL" sz="2200" dirty="0">
            <a:latin typeface="+mj-lt"/>
          </a:endParaRPr>
        </a:p>
      </dgm:t>
    </dgm:pt>
    <dgm:pt modelId="{1C3E049A-3307-431B-8EA3-122020CF5E41}" type="parTrans" cxnId="{B6E3872F-9B56-4941-B317-43D0C6FACD0F}">
      <dgm:prSet/>
      <dgm:spPr/>
      <dgm:t>
        <a:bodyPr/>
        <a:lstStyle/>
        <a:p>
          <a:pPr rtl="1"/>
          <a:endParaRPr lang="he-IL" sz="2200">
            <a:latin typeface="+mj-lt"/>
          </a:endParaRPr>
        </a:p>
      </dgm:t>
    </dgm:pt>
    <dgm:pt modelId="{6DACAC50-5425-4D21-AFFF-51EFD61B5B54}" type="sibTrans" cxnId="{B6E3872F-9B56-4941-B317-43D0C6FACD0F}">
      <dgm:prSet/>
      <dgm:spPr/>
      <dgm:t>
        <a:bodyPr/>
        <a:lstStyle/>
        <a:p>
          <a:pPr rtl="1"/>
          <a:endParaRPr lang="he-IL" sz="2200">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sz="2200">
            <a:latin typeface="+mj-lt"/>
          </a:endParaRPr>
        </a:p>
      </dgm:t>
    </dgm:pt>
    <dgm:pt modelId="{7C276CB0-ADF0-48F5-A820-1E8DEC7BCA73}" type="sibTrans" cxnId="{10803DDD-3579-41E3-BF3B-CD8F0438E988}">
      <dgm:prSet/>
      <dgm:spPr/>
      <dgm:t>
        <a:bodyPr/>
        <a:lstStyle/>
        <a:p>
          <a:pPr rtl="1"/>
          <a:endParaRPr lang="he-IL" sz="2200">
            <a:latin typeface="+mj-lt"/>
          </a:endParaRPr>
        </a:p>
      </dgm:t>
    </dgm:pt>
    <dgm:pt modelId="{9E75BE7A-A1AC-4FCB-AABD-67689CA454DE}" type="asst">
      <dgm:prSet phldrT="[Text]" custT="1"/>
      <dgm:spPr>
        <a:solidFill>
          <a:schemeClr val="bg1">
            <a:lumMod val="50000"/>
          </a:schemeClr>
        </a:solidFill>
      </dgm:spPr>
      <dgm:t>
        <a:bodyPr/>
        <a:lstStyle/>
        <a:p>
          <a:pPr rtl="1"/>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sz="2200">
            <a:latin typeface="+mj-lt"/>
          </a:endParaRPr>
        </a:p>
      </dgm:t>
    </dgm:pt>
    <dgm:pt modelId="{CDF74F3A-79DB-44D3-B82E-4207927D4BAD}" type="sibTrans" cxnId="{544353EF-8E79-47D9-94FB-9EC004090E4A}">
      <dgm:prSet/>
      <dgm:spPr/>
      <dgm:t>
        <a:bodyPr/>
        <a:lstStyle/>
        <a:p>
          <a:pPr rtl="1"/>
          <a:endParaRPr lang="he-IL" sz="2200">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sz="2200">
            <a:latin typeface="+mj-lt"/>
          </a:endParaRPr>
        </a:p>
      </dgm:t>
    </dgm:pt>
    <dgm:pt modelId="{ABDA7F4D-4DF3-436E-A252-0FC5AB1E95DF}" type="parTrans" cxnId="{B7875A3F-3FFD-4066-848C-5FB05B061389}">
      <dgm:prSet/>
      <dgm:spPr/>
      <dgm:t>
        <a:bodyPr/>
        <a:lstStyle/>
        <a:p>
          <a:pPr rtl="1"/>
          <a:endParaRPr lang="he-IL" sz="2200">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102E3-CB90-45D4-8E96-51F2AC840C7C}"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EAE50AE0-EA44-4ED8-853E-E65260220263}">
      <dgm:prSet phldrT="[Text]" custT="1"/>
      <dgm:spPr/>
      <dgm:t>
        <a:bodyPr/>
        <a:lstStyle/>
        <a:p>
          <a:pPr rtl="1"/>
          <a:r>
            <a:rPr lang="he-IL" sz="2200" dirty="0">
              <a:latin typeface="Calibri Light" panose="020F0302020204030204" pitchFamily="34" charset="0"/>
              <a:cs typeface="Calibri Light" panose="020F0302020204030204" pitchFamily="34" charset="0"/>
            </a:rPr>
            <a:t>סינון</a:t>
          </a:r>
        </a:p>
      </dgm:t>
    </dgm:pt>
    <dgm:pt modelId="{B1822BBD-156E-4E13-B8C6-92F96FD633CE}" type="parTrans" cxnId="{15E4749E-860E-44DA-88F6-74393D541D71}">
      <dgm:prSet/>
      <dgm:spPr/>
      <dgm:t>
        <a:bodyPr/>
        <a:lstStyle/>
        <a:p>
          <a:pPr rtl="1"/>
          <a:endParaRPr lang="he-IL" sz="2200">
            <a:latin typeface="+mj-lt"/>
          </a:endParaRPr>
        </a:p>
      </dgm:t>
    </dgm:pt>
    <dgm:pt modelId="{F73021D7-B06E-41DE-9A16-24A5076E322C}" type="sibTrans" cxnId="{15E4749E-860E-44DA-88F6-74393D541D71}">
      <dgm:prSet/>
      <dgm:spPr/>
      <dgm:t>
        <a:bodyPr/>
        <a:lstStyle/>
        <a:p>
          <a:pPr rtl="1"/>
          <a:endParaRPr lang="he-IL" sz="2200">
            <a:latin typeface="+mj-lt"/>
          </a:endParaRPr>
        </a:p>
      </dgm:t>
    </dgm:pt>
    <dgm:pt modelId="{FEDD0368-0CA8-44D0-BA67-8FCEBFF2DD68}">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המשתתפים שסיימו למלא את השאלון במלואו.</a:t>
          </a:r>
        </a:p>
      </dgm:t>
    </dgm:pt>
    <dgm:pt modelId="{DBB675B3-ACFC-44A7-BA58-B59FA078C29A}" type="parTrans" cxnId="{3D814731-EF38-44B0-B898-8CF18EEF73D9}">
      <dgm:prSet/>
      <dgm:spPr/>
      <dgm:t>
        <a:bodyPr/>
        <a:lstStyle/>
        <a:p>
          <a:pPr rtl="1"/>
          <a:endParaRPr lang="he-IL" sz="2200">
            <a:latin typeface="+mj-lt"/>
          </a:endParaRPr>
        </a:p>
      </dgm:t>
    </dgm:pt>
    <dgm:pt modelId="{B23CDD5C-75D4-4E30-A414-9A4E6115E007}" type="sibTrans" cxnId="{3D814731-EF38-44B0-B898-8CF18EEF73D9}">
      <dgm:prSet/>
      <dgm:spPr/>
      <dgm:t>
        <a:bodyPr/>
        <a:lstStyle/>
        <a:p>
          <a:pPr rtl="1"/>
          <a:endParaRPr lang="he-IL" sz="2200">
            <a:latin typeface="+mj-lt"/>
          </a:endParaRPr>
        </a:p>
      </dgm:t>
    </dgm:pt>
    <dgm:pt modelId="{41BE39FD-A5CE-4AD9-9C86-7E461BBA25CF}">
      <dgm:prSet phldrT="[Tex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חילקנו ל-4 קבוצות לידה</a:t>
          </a:r>
        </a:p>
      </dgm:t>
    </dgm:pt>
    <dgm:pt modelId="{09B396B0-0FD5-4C42-9162-D1623450779E}" type="parTrans" cxnId="{A3DAF23F-44FC-43D7-832E-7F6152B37344}">
      <dgm:prSet/>
      <dgm:spPr/>
      <dgm:t>
        <a:bodyPr/>
        <a:lstStyle/>
        <a:p>
          <a:pPr rtl="1"/>
          <a:endParaRPr lang="he-IL" sz="2200">
            <a:latin typeface="+mj-lt"/>
          </a:endParaRPr>
        </a:p>
      </dgm:t>
    </dgm:pt>
    <dgm:pt modelId="{8AACAE0D-FD75-4FCB-B301-DF3CA9ABA9A2}" type="sibTrans" cxnId="{A3DAF23F-44FC-43D7-832E-7F6152B37344}">
      <dgm:prSet/>
      <dgm:spPr/>
      <dgm:t>
        <a:bodyPr/>
        <a:lstStyle/>
        <a:p>
          <a:pPr rtl="1"/>
          <a:endParaRPr lang="he-IL" sz="2200">
            <a:latin typeface="+mj-lt"/>
          </a:endParaRPr>
        </a:p>
      </dgm:t>
    </dgm:pt>
    <dgm:pt modelId="{CCDB5736-B98B-4E4F-B332-E03A934D4FF4}">
      <dgm:prSet phldrT="[Text]" custT="1"/>
      <dgm:spPr/>
      <dgm:t>
        <a:bodyPr/>
        <a:lstStyle/>
        <a:p>
          <a:pPr rtl="1"/>
          <a:r>
            <a:rPr lang="he-IL" sz="2200" dirty="0">
              <a:latin typeface="Calibri Light" panose="020F0302020204030204" pitchFamily="34" charset="0"/>
              <a:cs typeface="Calibri Light" panose="020F0302020204030204" pitchFamily="34" charset="0"/>
            </a:rPr>
            <a:t>קבוצה 1: עד מרץ 19</a:t>
          </a:r>
        </a:p>
      </dgm:t>
    </dgm:pt>
    <dgm:pt modelId="{E4027532-CFA1-4217-BF3A-5B7334EBE04B}" type="parTrans" cxnId="{AA899FDF-124F-4FAB-962B-1DD29D5EFD16}">
      <dgm:prSet/>
      <dgm:spPr/>
      <dgm:t>
        <a:bodyPr/>
        <a:lstStyle/>
        <a:p>
          <a:pPr rtl="1"/>
          <a:endParaRPr lang="he-IL" sz="2200">
            <a:latin typeface="+mj-lt"/>
          </a:endParaRPr>
        </a:p>
      </dgm:t>
    </dgm:pt>
    <dgm:pt modelId="{5FF7D1AA-73C0-45D4-A290-BED8B4653717}" type="sibTrans" cxnId="{AA899FDF-124F-4FAB-962B-1DD29D5EFD16}">
      <dgm:prSet/>
      <dgm:spPr/>
      <dgm:t>
        <a:bodyPr/>
        <a:lstStyle/>
        <a:p>
          <a:pPr rtl="1"/>
          <a:endParaRPr lang="he-IL" sz="2200">
            <a:latin typeface="+mj-lt"/>
          </a:endParaRPr>
        </a:p>
      </dgm:t>
    </dgm:pt>
    <dgm:pt modelId="{2761EBEA-B071-4ACF-9F64-713BCC8A68E0}">
      <dgm:prSet custT="1"/>
      <dgm:spPr/>
      <dgm:t>
        <a:bodyPr/>
        <a:lstStyle/>
        <a:p>
          <a:pPr rtl="1"/>
          <a:r>
            <a:rPr lang="he-IL" sz="2200" dirty="0">
              <a:latin typeface="Calibri Light" panose="020F0302020204030204" pitchFamily="34" charset="0"/>
              <a:cs typeface="Calibri Light" panose="020F0302020204030204" pitchFamily="34" charset="0"/>
            </a:rPr>
            <a:t>קבוצה 2: בין מרץ 19-מרץ 20</a:t>
          </a:r>
        </a:p>
      </dgm:t>
    </dgm:pt>
    <dgm:pt modelId="{D04F8B3C-45E0-4ACC-9B17-D42C2010FBC3}" type="parTrans" cxnId="{B63DFAEE-3A38-4278-B143-1891ABCF3963}">
      <dgm:prSet/>
      <dgm:spPr/>
      <dgm:t>
        <a:bodyPr/>
        <a:lstStyle/>
        <a:p>
          <a:pPr rtl="1"/>
          <a:endParaRPr lang="he-IL" sz="2200">
            <a:latin typeface="+mj-lt"/>
          </a:endParaRPr>
        </a:p>
      </dgm:t>
    </dgm:pt>
    <dgm:pt modelId="{C30FC43F-B1C6-45A1-8E52-55AF882FE058}" type="sibTrans" cxnId="{B63DFAEE-3A38-4278-B143-1891ABCF3963}">
      <dgm:prSet/>
      <dgm:spPr/>
      <dgm:t>
        <a:bodyPr/>
        <a:lstStyle/>
        <a:p>
          <a:pPr rtl="1"/>
          <a:endParaRPr lang="he-IL" sz="2200">
            <a:latin typeface="+mj-lt"/>
          </a:endParaRPr>
        </a:p>
      </dgm:t>
    </dgm:pt>
    <dgm:pt modelId="{5B516C98-A4F7-4073-87DC-FF6FBBC25B83}">
      <dgm:prSet custT="1"/>
      <dgm:spPr/>
      <dgm:t>
        <a:bodyPr/>
        <a:lstStyle/>
        <a:p>
          <a:pPr rtl="1"/>
          <a:r>
            <a:rPr lang="he-IL" sz="2200" dirty="0">
              <a:latin typeface="Calibri Light" panose="020F0302020204030204" pitchFamily="34" charset="0"/>
              <a:cs typeface="Calibri Light" panose="020F0302020204030204" pitchFamily="34" charset="0"/>
            </a:rPr>
            <a:t>קבוצה 3: בין 11 במרץ 20 ל-7 בפברואר 21</a:t>
          </a:r>
        </a:p>
      </dgm:t>
    </dgm:pt>
    <dgm:pt modelId="{E56AB084-3FD0-4FCC-908F-D8DE941651B7}" type="parTrans" cxnId="{FE92B108-B393-4DF1-811A-5046F1E8CC62}">
      <dgm:prSet/>
      <dgm:spPr/>
      <dgm:t>
        <a:bodyPr/>
        <a:lstStyle/>
        <a:p>
          <a:pPr rtl="1"/>
          <a:endParaRPr lang="he-IL" sz="2200">
            <a:latin typeface="+mj-lt"/>
          </a:endParaRPr>
        </a:p>
      </dgm:t>
    </dgm:pt>
    <dgm:pt modelId="{F23F9840-2D34-4477-B150-DFAC1D91C0B2}" type="sibTrans" cxnId="{FE92B108-B393-4DF1-811A-5046F1E8CC62}">
      <dgm:prSet/>
      <dgm:spPr/>
      <dgm:t>
        <a:bodyPr/>
        <a:lstStyle/>
        <a:p>
          <a:pPr rtl="1"/>
          <a:endParaRPr lang="he-IL" sz="2200">
            <a:latin typeface="+mj-lt"/>
          </a:endParaRPr>
        </a:p>
      </dgm:t>
    </dgm:pt>
    <dgm:pt modelId="{231A60EA-9148-425E-9B05-46E29EBDF3FD}">
      <dgm:prSet custT="1"/>
      <dgm:spPr/>
      <dgm:t>
        <a:bodyPr/>
        <a:lstStyle/>
        <a:p>
          <a:pPr rtl="1"/>
          <a:r>
            <a:rPr lang="he-IL" sz="2200" dirty="0">
              <a:latin typeface="Calibri Light" panose="020F0302020204030204" pitchFamily="34" charset="0"/>
              <a:cs typeface="Calibri Light" panose="020F0302020204030204" pitchFamily="34" charset="0"/>
            </a:rPr>
            <a:t>קבוצה 4: החל מה-7 בפברואר 21</a:t>
          </a:r>
        </a:p>
      </dgm:t>
    </dgm:pt>
    <dgm:pt modelId="{691925B7-E1AC-4DAB-9624-D71040EDC5BA}" type="parTrans" cxnId="{940FCF39-ADC3-4A3C-90EF-3DDA7F5E02E9}">
      <dgm:prSet/>
      <dgm:spPr/>
      <dgm:t>
        <a:bodyPr/>
        <a:lstStyle/>
        <a:p>
          <a:pPr rtl="1"/>
          <a:endParaRPr lang="he-IL" sz="2200">
            <a:latin typeface="+mj-lt"/>
          </a:endParaRPr>
        </a:p>
      </dgm:t>
    </dgm:pt>
    <dgm:pt modelId="{33B22317-CC64-4329-BDDE-826D9567B286}" type="sibTrans" cxnId="{940FCF39-ADC3-4A3C-90EF-3DDA7F5E02E9}">
      <dgm:prSet/>
      <dgm:spPr/>
      <dgm:t>
        <a:bodyPr/>
        <a:lstStyle/>
        <a:p>
          <a:pPr rtl="1"/>
          <a:endParaRPr lang="he-IL" sz="2200">
            <a:latin typeface="+mj-lt"/>
          </a:endParaRPr>
        </a:p>
      </dgm:t>
    </dgm:pt>
    <dgm:pt modelId="{9C1FDD1F-96F6-4F9B-A500-88001A5361AC}">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יצרנו משתנה חדש ועיבדנו משתנים קיימים</a:t>
          </a:r>
        </a:p>
      </dgm:t>
    </dgm:pt>
    <dgm:pt modelId="{F5DF93B0-C7FC-4345-B115-1DEF02736965}" type="parTrans" cxnId="{0E855FDD-C4E4-421A-A48E-F327AB083EBF}">
      <dgm:prSet/>
      <dgm:spPr/>
      <dgm:t>
        <a:bodyPr/>
        <a:lstStyle/>
        <a:p>
          <a:pPr rtl="1"/>
          <a:endParaRPr lang="he-IL" sz="2200">
            <a:latin typeface="+mj-lt"/>
          </a:endParaRPr>
        </a:p>
      </dgm:t>
    </dgm:pt>
    <dgm:pt modelId="{361B2569-BE1A-40F7-9DF7-6C620BB0BAED}" type="sibTrans" cxnId="{0E855FDD-C4E4-421A-A48E-F327AB083EBF}">
      <dgm:prSet/>
      <dgm:spPr/>
      <dgm:t>
        <a:bodyPr/>
        <a:lstStyle/>
        <a:p>
          <a:pPr rtl="1"/>
          <a:endParaRPr lang="he-IL" sz="2200">
            <a:latin typeface="+mj-lt"/>
          </a:endParaRPr>
        </a:p>
      </dgm:t>
    </dgm:pt>
    <dgm:pt modelId="{623B29B5-DEEA-4104-8B61-0042418D02ED}">
      <dgm:prSet custT="1"/>
      <dgm:spPr/>
      <dgm:t>
        <a:bodyPr/>
        <a:lstStyle/>
        <a:p>
          <a:pPr rtl="1"/>
          <a:r>
            <a:rPr lang="en-US" sz="2200" dirty="0" err="1">
              <a:latin typeface="Calibri Light" panose="020F0302020204030204" pitchFamily="34" charset="0"/>
              <a:cs typeface="Calibri Light" panose="020F0302020204030204" pitchFamily="34" charset="0"/>
            </a:rPr>
            <a:t>is_atopic_first_year</a:t>
          </a:r>
          <a:r>
            <a:rPr lang="he-IL" sz="2200" dirty="0">
              <a:latin typeface="Calibri Light" panose="020F0302020204030204" pitchFamily="34" charset="0"/>
              <a:cs typeface="Calibri Light" panose="020F0302020204030204" pitchFamily="34" charset="0"/>
            </a:rPr>
            <a:t> עבור השנה הראשונה ו</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is_atopic_second_year</a:t>
          </a:r>
          <a:endParaRPr lang="he-IL" sz="2200" dirty="0">
            <a:latin typeface="Calibri Light" panose="020F0302020204030204" pitchFamily="34" charset="0"/>
            <a:cs typeface="Calibri Light" panose="020F0302020204030204" pitchFamily="34" charset="0"/>
          </a:endParaRPr>
        </a:p>
      </dgm:t>
    </dgm:pt>
    <dgm:pt modelId="{1B1B4F13-D571-491C-9209-3543C50DBC31}" type="parTrans" cxnId="{5DE17448-50AA-4620-9662-00006B66D247}">
      <dgm:prSet/>
      <dgm:spPr/>
      <dgm:t>
        <a:bodyPr/>
        <a:lstStyle/>
        <a:p>
          <a:pPr rtl="1"/>
          <a:endParaRPr lang="he-IL" sz="2200">
            <a:latin typeface="+mj-lt"/>
          </a:endParaRPr>
        </a:p>
      </dgm:t>
    </dgm:pt>
    <dgm:pt modelId="{51B3509E-48F8-4208-95D9-E625D6FD0D16}" type="sibTrans" cxnId="{5DE17448-50AA-4620-9662-00006B66D247}">
      <dgm:prSet/>
      <dgm:spPr/>
      <dgm:t>
        <a:bodyPr/>
        <a:lstStyle/>
        <a:p>
          <a:pPr rtl="1"/>
          <a:endParaRPr lang="he-IL" sz="2200">
            <a:latin typeface="+mj-lt"/>
          </a:endParaRPr>
        </a:p>
      </dgm:t>
    </dgm:pt>
    <dgm:pt modelId="{713682FF-2D96-45E1-900E-7492ACEE51FD}">
      <dgm:prSet custT="1"/>
      <dgm:spPr/>
      <dgm:t>
        <a:bodyPr/>
        <a:lstStyle/>
        <a:p>
          <a:pPr rtl="1"/>
          <a:r>
            <a:rPr lang="he-IL" sz="2200" dirty="0">
              <a:latin typeface="Calibri Light" panose="020F0302020204030204" pitchFamily="34" charset="0"/>
              <a:cs typeface="Calibri Light" panose="020F0302020204030204" pitchFamily="34" charset="0"/>
            </a:rPr>
            <a:t>הורדנו תצפיות עם ערכים חסרים</a:t>
          </a:r>
        </a:p>
      </dgm:t>
    </dgm:pt>
    <dgm:pt modelId="{F9E4E5FF-EC71-47CE-B5C8-60B2E3B5768C}" type="sibTrans" cxnId="{E4A17ACE-90C4-4603-B78D-44F7185CD35A}">
      <dgm:prSet/>
      <dgm:spPr/>
      <dgm:t>
        <a:bodyPr/>
        <a:lstStyle/>
        <a:p>
          <a:pPr rtl="1"/>
          <a:endParaRPr lang="he-IL" sz="2200">
            <a:latin typeface="+mj-lt"/>
          </a:endParaRPr>
        </a:p>
      </dgm:t>
    </dgm:pt>
    <dgm:pt modelId="{767D2EB5-1E0C-43F9-9266-F53F2A312CEA}" type="parTrans" cxnId="{E4A17ACE-90C4-4603-B78D-44F7185CD35A}">
      <dgm:prSet/>
      <dgm:spPr/>
      <dgm:t>
        <a:bodyPr/>
        <a:lstStyle/>
        <a:p>
          <a:pPr rtl="1"/>
          <a:endParaRPr lang="he-IL" sz="2200">
            <a:latin typeface="+mj-lt"/>
          </a:endParaRPr>
        </a:p>
      </dgm:t>
    </dgm:pt>
    <dgm:pt modelId="{2798D462-7FAB-4662-B9B1-65824101F39E}">
      <dgm:prSet custT="1"/>
      <dgm:spPr/>
      <dgm:t>
        <a:bodyPr/>
        <a:lstStyle/>
        <a:p>
          <a:pPr rtl="1"/>
          <a:r>
            <a:rPr lang="he-IL" sz="2200" dirty="0">
              <a:latin typeface="Calibri Light" panose="020F0302020204030204" pitchFamily="34" charset="0"/>
              <a:cs typeface="Calibri Light" panose="020F0302020204030204" pitchFamily="34" charset="0"/>
            </a:rPr>
            <a:t>סה"כ ירדו 233 (רובם כתוצאה ממידע חסר במשנה השכלת האם).</a:t>
          </a:r>
        </a:p>
      </dgm:t>
    </dgm:pt>
    <dgm:pt modelId="{46C61558-F233-4FA0-9BE0-123A65DDBE8A}" type="parTrans" cxnId="{C3F76670-C424-4D32-9247-F9601D3C312E}">
      <dgm:prSet/>
      <dgm:spPr/>
      <dgm:t>
        <a:bodyPr/>
        <a:lstStyle/>
        <a:p>
          <a:pPr rtl="1"/>
          <a:endParaRPr lang="he-IL" sz="2200">
            <a:latin typeface="+mj-lt"/>
          </a:endParaRPr>
        </a:p>
      </dgm:t>
    </dgm:pt>
    <dgm:pt modelId="{4FA750EC-46B3-41F9-963A-B782A5502B8D}" type="sibTrans" cxnId="{C3F76670-C424-4D32-9247-F9601D3C312E}">
      <dgm:prSet/>
      <dgm:spPr/>
      <dgm:t>
        <a:bodyPr/>
        <a:lstStyle/>
        <a:p>
          <a:pPr rtl="1"/>
          <a:endParaRPr lang="he-IL" sz="2200">
            <a:latin typeface="+mj-lt"/>
          </a:endParaRPr>
        </a:p>
      </dgm:t>
    </dgm:pt>
    <dgm:pt modelId="{AA3DD2B3-358A-4B19-9B77-EE1164885724}">
      <dgm:prSet custT="1"/>
      <dgm:spPr/>
      <dgm:t>
        <a:bodyPr/>
        <a:lstStyle/>
        <a:p>
          <a:pP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עבור המשתנה </a:t>
          </a:r>
          <a:r>
            <a:rPr lang="en-US" sz="2200" dirty="0">
              <a:latin typeface="Calibri Light" panose="020F0302020204030204" pitchFamily="34" charset="0"/>
              <a:cs typeface="Calibri Light" panose="020F0302020204030204" pitchFamily="34" charset="0"/>
            </a:rPr>
            <a:t>SES</a:t>
          </a:r>
          <a:r>
            <a:rPr lang="he-IL" sz="2200" dirty="0">
              <a:latin typeface="Calibri Light" panose="020F0302020204030204" pitchFamily="34" charset="0"/>
              <a:cs typeface="Calibri Light" panose="020F0302020204030204" pitchFamily="34" charset="0"/>
            </a:rPr>
            <a:t> (מצב סוציו אקונומי) יצרנו 3 קבוצות ('9-10', '6-8', '1-5')</a:t>
          </a:r>
        </a:p>
      </dgm:t>
    </dgm:pt>
    <dgm:pt modelId="{233C9FAD-5E1B-4590-B3E3-ED01C5A90F0A}" type="parTrans" cxnId="{CDBE5FB1-A8AB-4994-BC15-5D271C27B631}">
      <dgm:prSet/>
      <dgm:spPr/>
      <dgm:t>
        <a:bodyPr/>
        <a:lstStyle/>
        <a:p>
          <a:pPr rtl="1"/>
          <a:endParaRPr lang="he-IL" sz="2200">
            <a:latin typeface="+mj-lt"/>
          </a:endParaRPr>
        </a:p>
      </dgm:t>
    </dgm:pt>
    <dgm:pt modelId="{8EED646C-3D6E-4426-B33A-DEEAA4DF9060}" type="sibTrans" cxnId="{CDBE5FB1-A8AB-4994-BC15-5D271C27B631}">
      <dgm:prSet/>
      <dgm:spPr/>
      <dgm:t>
        <a:bodyPr/>
        <a:lstStyle/>
        <a:p>
          <a:pPr rtl="1"/>
          <a:endParaRPr lang="he-IL" sz="2200">
            <a:latin typeface="+mj-lt"/>
          </a:endParaRPr>
        </a:p>
      </dgm:t>
    </dgm:pt>
    <dgm:pt modelId="{B77A2D4A-EBA8-4CC5-AF02-1580C264016B}">
      <dgm:prSet custT="1"/>
      <dgm:spPr/>
      <dgm:t>
        <a:bodyPr/>
        <a:lstStyle/>
        <a:p>
          <a:pPr rtl="1"/>
          <a:r>
            <a:rPr lang="he-IL" sz="2200" dirty="0">
              <a:latin typeface="Calibri Light" panose="020F0302020204030204" pitchFamily="34" charset="0"/>
              <a:cs typeface="Calibri Light" panose="020F0302020204030204" pitchFamily="34" charset="0"/>
            </a:rPr>
            <a:t>לבסוף נותרו 1,640 תצפיות.</a:t>
          </a:r>
        </a:p>
      </dgm:t>
    </dgm:pt>
    <dgm:pt modelId="{D1320D70-18EF-4CE2-B9F6-00729ADB4A0F}" type="parTrans" cxnId="{74A51FFE-A0DE-481B-839B-DE7093F4170D}">
      <dgm:prSet/>
      <dgm:spPr/>
      <dgm:t>
        <a:bodyPr/>
        <a:lstStyle/>
        <a:p>
          <a:pPr rtl="1"/>
          <a:endParaRPr lang="he-IL"/>
        </a:p>
      </dgm:t>
    </dgm:pt>
    <dgm:pt modelId="{2127CA5D-1A38-4662-93F0-72A9C16B9FE7}" type="sibTrans" cxnId="{74A51FFE-A0DE-481B-839B-DE7093F4170D}">
      <dgm:prSet/>
      <dgm:spPr/>
      <dgm:t>
        <a:bodyPr/>
        <a:lstStyle/>
        <a:p>
          <a:pPr rtl="1"/>
          <a:endParaRPr lang="he-IL"/>
        </a:p>
      </dgm:t>
    </dgm:pt>
    <dgm:pt modelId="{99FD250D-A9FB-488F-881C-4585CB6331F3}">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סה"כ 2,252 (נכון ל10 במאי) &gt;&gt; נותרנו עם 1,873 תצפיות</a:t>
          </a:r>
        </a:p>
      </dgm:t>
    </dgm:pt>
    <dgm:pt modelId="{FC07EBEB-7B7A-4E38-A22C-5047E185AAC4}" type="parTrans" cxnId="{B0390A65-C15F-480A-A2AD-C020F0B21E73}">
      <dgm:prSet/>
      <dgm:spPr/>
      <dgm:t>
        <a:bodyPr/>
        <a:lstStyle/>
        <a:p>
          <a:pPr rtl="1"/>
          <a:endParaRPr lang="he-IL"/>
        </a:p>
      </dgm:t>
    </dgm:pt>
    <dgm:pt modelId="{2C67999D-A95B-4012-8037-95AE9DB0B8A7}" type="sibTrans" cxnId="{B0390A65-C15F-480A-A2AD-C020F0B21E73}">
      <dgm:prSet/>
      <dgm:spPr/>
      <dgm:t>
        <a:bodyPr/>
        <a:lstStyle/>
        <a:p>
          <a:pPr rtl="1"/>
          <a:endParaRPr lang="he-IL"/>
        </a:p>
      </dgm:t>
    </dgm:pt>
    <dgm:pt modelId="{7C844877-0A20-4B36-B615-78308D57318E}">
      <dgm:prSet phldrT="[Text]" custT="1"/>
      <dgm:spPr/>
      <dgm:t>
        <a:bodyPr/>
        <a:lstStyle/>
        <a:p>
          <a:pPr algn="r" rtl="1">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רק תינוקות שהשלימו את השנה השניה לחייהם</a:t>
          </a:r>
        </a:p>
      </dgm:t>
    </dgm:pt>
    <dgm:pt modelId="{D69F7596-EE7C-4DD8-80D4-30CB1852F5CC}" type="parTrans" cxnId="{EB943A34-6189-4E67-B7A8-387C2F5EE543}">
      <dgm:prSet/>
      <dgm:spPr/>
    </dgm:pt>
    <dgm:pt modelId="{20F9E507-5BFD-4576-994B-3F2A8032EF94}" type="sibTrans" cxnId="{EB943A34-6189-4E67-B7A8-387C2F5EE543}">
      <dgm:prSet/>
      <dgm:spPr/>
    </dgm:pt>
    <dgm:pt modelId="{5AF50620-3249-426D-AB26-8FFFFB3E0681}" type="pres">
      <dgm:prSet presAssocID="{527102E3-CB90-45D4-8E96-51F2AC840C7C}" presName="Name0" presStyleCnt="0">
        <dgm:presLayoutVars>
          <dgm:dir/>
          <dgm:animLvl val="lvl"/>
          <dgm:resizeHandles val="exact"/>
        </dgm:presLayoutVars>
      </dgm:prSet>
      <dgm:spPr/>
    </dgm:pt>
    <dgm:pt modelId="{74200646-3238-43FC-B700-9E8E7E76D30A}" type="pres">
      <dgm:prSet presAssocID="{EAE50AE0-EA44-4ED8-853E-E65260220263}" presName="linNode" presStyleCnt="0"/>
      <dgm:spPr/>
    </dgm:pt>
    <dgm:pt modelId="{F46EBE5C-FD7F-4942-B2F9-AD2D0E3BBE9A}" type="pres">
      <dgm:prSet presAssocID="{EAE50AE0-EA44-4ED8-853E-E65260220263}" presName="parentText" presStyleLbl="node1" presStyleIdx="0" presStyleCnt="4" custScaleX="58357" custLinFactNeighborX="-11478" custLinFactNeighborY="2606">
        <dgm:presLayoutVars>
          <dgm:chMax val="1"/>
          <dgm:bulletEnabled val="1"/>
        </dgm:presLayoutVars>
      </dgm:prSet>
      <dgm:spPr/>
    </dgm:pt>
    <dgm:pt modelId="{BB0BED5E-8F98-4BDD-8877-2A7712607137}" type="pres">
      <dgm:prSet presAssocID="{EAE50AE0-EA44-4ED8-853E-E65260220263}" presName="descendantText" presStyleLbl="alignAccFollowNode1" presStyleIdx="0" presStyleCnt="4" custScaleX="121979" custLinFactNeighborX="-1389">
        <dgm:presLayoutVars>
          <dgm:bulletEnabled val="1"/>
        </dgm:presLayoutVars>
      </dgm:prSet>
      <dgm:spPr/>
    </dgm:pt>
    <dgm:pt modelId="{13C744C5-51AF-4193-AC9F-9BC27950DFC6}" type="pres">
      <dgm:prSet presAssocID="{F73021D7-B06E-41DE-9A16-24A5076E322C}" presName="sp" presStyleCnt="0"/>
      <dgm:spPr/>
    </dgm:pt>
    <dgm:pt modelId="{8F47EFD5-0723-440A-9B88-5F74838E579F}" type="pres">
      <dgm:prSet presAssocID="{41BE39FD-A5CE-4AD9-9C86-7E461BBA25CF}" presName="linNode" presStyleCnt="0"/>
      <dgm:spPr/>
    </dgm:pt>
    <dgm:pt modelId="{28AC29C4-D466-402B-A2B8-527CBCD83DAA}" type="pres">
      <dgm:prSet presAssocID="{41BE39FD-A5CE-4AD9-9C86-7E461BBA25CF}" presName="parentText" presStyleLbl="node1" presStyleIdx="1" presStyleCnt="4" custScaleX="58357" custLinFactNeighborX="-11478" custLinFactNeighborY="2606">
        <dgm:presLayoutVars>
          <dgm:chMax val="1"/>
          <dgm:bulletEnabled val="1"/>
        </dgm:presLayoutVars>
      </dgm:prSet>
      <dgm:spPr/>
    </dgm:pt>
    <dgm:pt modelId="{AB892E0A-4F52-491D-A3EE-4FE82B09636F}" type="pres">
      <dgm:prSet presAssocID="{41BE39FD-A5CE-4AD9-9C86-7E461BBA25CF}" presName="descendantText" presStyleLbl="alignAccFollowNode1" presStyleIdx="1" presStyleCnt="4" custScaleX="121979" custScaleY="124250" custLinFactNeighborX="-1884" custLinFactNeighborY="0">
        <dgm:presLayoutVars>
          <dgm:bulletEnabled val="1"/>
        </dgm:presLayoutVars>
      </dgm:prSet>
      <dgm:spPr/>
    </dgm:pt>
    <dgm:pt modelId="{D25A9B76-7ABF-4FD4-86D9-B77976649582}" type="pres">
      <dgm:prSet presAssocID="{8AACAE0D-FD75-4FCB-B301-DF3CA9ABA9A2}" presName="sp" presStyleCnt="0"/>
      <dgm:spPr/>
    </dgm:pt>
    <dgm:pt modelId="{C0EC53BB-DC38-4A48-8A09-C9529BC30B9B}" type="pres">
      <dgm:prSet presAssocID="{9C1FDD1F-96F6-4F9B-A500-88001A5361AC}" presName="linNode" presStyleCnt="0"/>
      <dgm:spPr/>
    </dgm:pt>
    <dgm:pt modelId="{6D341DC0-1094-4894-AC0E-646713532D86}" type="pres">
      <dgm:prSet presAssocID="{9C1FDD1F-96F6-4F9B-A500-88001A5361AC}" presName="parentText" presStyleLbl="node1" presStyleIdx="2" presStyleCnt="4" custScaleX="58357" custLinFactNeighborX="-11478" custLinFactNeighborY="2606">
        <dgm:presLayoutVars>
          <dgm:chMax val="1"/>
          <dgm:bulletEnabled val="1"/>
        </dgm:presLayoutVars>
      </dgm:prSet>
      <dgm:spPr/>
    </dgm:pt>
    <dgm:pt modelId="{2970D44E-B8AA-4D7A-9E9A-CB1AE38B7F26}" type="pres">
      <dgm:prSet presAssocID="{9C1FDD1F-96F6-4F9B-A500-88001A5361AC}" presName="descendantText" presStyleLbl="alignAccFollowNode1" presStyleIdx="2" presStyleCnt="4" custScaleX="121979" custLinFactNeighborX="-1389">
        <dgm:presLayoutVars>
          <dgm:bulletEnabled val="1"/>
        </dgm:presLayoutVars>
      </dgm:prSet>
      <dgm:spPr/>
    </dgm:pt>
    <dgm:pt modelId="{2F990F06-B4B4-4D90-832D-A73EA29CEAAE}" type="pres">
      <dgm:prSet presAssocID="{361B2569-BE1A-40F7-9DF7-6C620BB0BAED}" presName="sp" presStyleCnt="0"/>
      <dgm:spPr/>
    </dgm:pt>
    <dgm:pt modelId="{14E5BD5B-3A9D-433E-BA65-5D11C27092A9}" type="pres">
      <dgm:prSet presAssocID="{713682FF-2D96-45E1-900E-7492ACEE51FD}" presName="linNode" presStyleCnt="0"/>
      <dgm:spPr/>
    </dgm:pt>
    <dgm:pt modelId="{8B1DC17F-2749-432A-BD6D-B53D0088ACAC}" type="pres">
      <dgm:prSet presAssocID="{713682FF-2D96-45E1-900E-7492ACEE51FD}" presName="parentText" presStyleLbl="node1" presStyleIdx="3" presStyleCnt="4" custScaleX="58357" custLinFactNeighborX="-11478" custLinFactNeighborY="1511">
        <dgm:presLayoutVars>
          <dgm:chMax val="1"/>
          <dgm:bulletEnabled val="1"/>
        </dgm:presLayoutVars>
      </dgm:prSet>
      <dgm:spPr/>
    </dgm:pt>
    <dgm:pt modelId="{9CC4282A-1E7E-4C00-B681-2732A620B121}" type="pres">
      <dgm:prSet presAssocID="{713682FF-2D96-45E1-900E-7492ACEE51FD}" presName="descendantText" presStyleLbl="alignAccFollowNode1" presStyleIdx="3" presStyleCnt="4" custScaleX="121979" custScaleY="114517" custLinFactNeighborX="-1389">
        <dgm:presLayoutVars>
          <dgm:bulletEnabled val="1"/>
        </dgm:presLayoutVars>
      </dgm:prSet>
      <dgm:spPr/>
    </dgm:pt>
  </dgm:ptLst>
  <dgm:cxnLst>
    <dgm:cxn modelId="{95025C00-D218-4F84-8ED4-EE3DFF6BE7E2}" type="presOf" srcId="{EAE50AE0-EA44-4ED8-853E-E65260220263}" destId="{F46EBE5C-FD7F-4942-B2F9-AD2D0E3BBE9A}" srcOrd="0" destOrd="0" presId="urn:microsoft.com/office/officeart/2005/8/layout/vList5"/>
    <dgm:cxn modelId="{782B5900-8CA1-4549-B30F-7AE81425050F}" type="presOf" srcId="{623B29B5-DEEA-4104-8B61-0042418D02ED}" destId="{2970D44E-B8AA-4D7A-9E9A-CB1AE38B7F26}" srcOrd="0" destOrd="0" presId="urn:microsoft.com/office/officeart/2005/8/layout/vList5"/>
    <dgm:cxn modelId="{EFD5AB08-D558-42DD-AFE0-6FE0557AA56E}" type="presOf" srcId="{231A60EA-9148-425E-9B05-46E29EBDF3FD}" destId="{AB892E0A-4F52-491D-A3EE-4FE82B09636F}" srcOrd="0" destOrd="3" presId="urn:microsoft.com/office/officeart/2005/8/layout/vList5"/>
    <dgm:cxn modelId="{FE92B108-B393-4DF1-811A-5046F1E8CC62}" srcId="{41BE39FD-A5CE-4AD9-9C86-7E461BBA25CF}" destId="{5B516C98-A4F7-4073-87DC-FF6FBBC25B83}" srcOrd="2" destOrd="0" parTransId="{E56AB084-3FD0-4FCC-908F-D8DE941651B7}" sibTransId="{F23F9840-2D34-4477-B150-DFAC1D91C0B2}"/>
    <dgm:cxn modelId="{9057CC25-A130-45FA-99B6-8737B6F1DEE6}" type="presOf" srcId="{41BE39FD-A5CE-4AD9-9C86-7E461BBA25CF}" destId="{28AC29C4-D466-402B-A2B8-527CBCD83DAA}" srcOrd="0" destOrd="0" presId="urn:microsoft.com/office/officeart/2005/8/layout/vList5"/>
    <dgm:cxn modelId="{CD0D392D-1DD0-4C75-BBD7-90C38960646C}" type="presOf" srcId="{5B516C98-A4F7-4073-87DC-FF6FBBC25B83}" destId="{AB892E0A-4F52-491D-A3EE-4FE82B09636F}" srcOrd="0" destOrd="2" presId="urn:microsoft.com/office/officeart/2005/8/layout/vList5"/>
    <dgm:cxn modelId="{1C2C3E2D-C5CB-42E6-9DE5-BFB6639C3A99}" type="presOf" srcId="{CCDB5736-B98B-4E4F-B332-E03A934D4FF4}" destId="{AB892E0A-4F52-491D-A3EE-4FE82B09636F}" srcOrd="0" destOrd="0" presId="urn:microsoft.com/office/officeart/2005/8/layout/vList5"/>
    <dgm:cxn modelId="{3D814731-EF38-44B0-B898-8CF18EEF73D9}" srcId="{EAE50AE0-EA44-4ED8-853E-E65260220263}" destId="{FEDD0368-0CA8-44D0-BA67-8FCEBFF2DD68}" srcOrd="0" destOrd="0" parTransId="{DBB675B3-ACFC-44A7-BA58-B59FA078C29A}" sibTransId="{B23CDD5C-75D4-4E30-A414-9A4E6115E007}"/>
    <dgm:cxn modelId="{EB943A34-6189-4E67-B7A8-387C2F5EE543}" srcId="{EAE50AE0-EA44-4ED8-853E-E65260220263}" destId="{7C844877-0A20-4B36-B615-78308D57318E}" srcOrd="1" destOrd="0" parTransId="{D69F7596-EE7C-4DD8-80D4-30CB1852F5CC}" sibTransId="{20F9E507-5BFD-4576-994B-3F2A8032EF94}"/>
    <dgm:cxn modelId="{940FCF39-ADC3-4A3C-90EF-3DDA7F5E02E9}" srcId="{41BE39FD-A5CE-4AD9-9C86-7E461BBA25CF}" destId="{231A60EA-9148-425E-9B05-46E29EBDF3FD}" srcOrd="3" destOrd="0" parTransId="{691925B7-E1AC-4DAB-9624-D71040EDC5BA}" sibTransId="{33B22317-CC64-4329-BDDE-826D9567B286}"/>
    <dgm:cxn modelId="{9BA63A3B-8961-4542-8568-02B6E9F47F85}" type="presOf" srcId="{713682FF-2D96-45E1-900E-7492ACEE51FD}" destId="{8B1DC17F-2749-432A-BD6D-B53D0088ACAC}" srcOrd="0" destOrd="0" presId="urn:microsoft.com/office/officeart/2005/8/layout/vList5"/>
    <dgm:cxn modelId="{40F0923D-2389-4FED-9781-0F3A28169B12}" type="presOf" srcId="{2798D462-7FAB-4662-B9B1-65824101F39E}" destId="{9CC4282A-1E7E-4C00-B681-2732A620B121}" srcOrd="0" destOrd="0" presId="urn:microsoft.com/office/officeart/2005/8/layout/vList5"/>
    <dgm:cxn modelId="{A3DAF23F-44FC-43D7-832E-7F6152B37344}" srcId="{527102E3-CB90-45D4-8E96-51F2AC840C7C}" destId="{41BE39FD-A5CE-4AD9-9C86-7E461BBA25CF}" srcOrd="1" destOrd="0" parTransId="{09B396B0-0FD5-4C42-9162-D1623450779E}" sibTransId="{8AACAE0D-FD75-4FCB-B301-DF3CA9ABA9A2}"/>
    <dgm:cxn modelId="{ACDFC341-1EC2-4618-B9C3-073418A15ADA}" type="presOf" srcId="{9C1FDD1F-96F6-4F9B-A500-88001A5361AC}" destId="{6D341DC0-1094-4894-AC0E-646713532D86}" srcOrd="0" destOrd="0" presId="urn:microsoft.com/office/officeart/2005/8/layout/vList5"/>
    <dgm:cxn modelId="{75AA9B42-4022-4938-90E8-8254F2F76CE6}" type="presOf" srcId="{99FD250D-A9FB-488F-881C-4585CB6331F3}" destId="{BB0BED5E-8F98-4BDD-8877-2A7712607137}" srcOrd="0" destOrd="2" presId="urn:microsoft.com/office/officeart/2005/8/layout/vList5"/>
    <dgm:cxn modelId="{B0390A65-C15F-480A-A2AD-C020F0B21E73}" srcId="{EAE50AE0-EA44-4ED8-853E-E65260220263}" destId="{99FD250D-A9FB-488F-881C-4585CB6331F3}" srcOrd="2" destOrd="0" parTransId="{FC07EBEB-7B7A-4E38-A22C-5047E185AAC4}" sibTransId="{2C67999D-A95B-4012-8037-95AE9DB0B8A7}"/>
    <dgm:cxn modelId="{5DE17448-50AA-4620-9662-00006B66D247}" srcId="{9C1FDD1F-96F6-4F9B-A500-88001A5361AC}" destId="{623B29B5-DEEA-4104-8B61-0042418D02ED}" srcOrd="0" destOrd="0" parTransId="{1B1B4F13-D571-491C-9209-3543C50DBC31}" sibTransId="{51B3509E-48F8-4208-95D9-E625D6FD0D16}"/>
    <dgm:cxn modelId="{C3F76670-C424-4D32-9247-F9601D3C312E}" srcId="{713682FF-2D96-45E1-900E-7492ACEE51FD}" destId="{2798D462-7FAB-4662-B9B1-65824101F39E}" srcOrd="0" destOrd="0" parTransId="{46C61558-F233-4FA0-9BE0-123A65DDBE8A}" sibTransId="{4FA750EC-46B3-41F9-963A-B782A5502B8D}"/>
    <dgm:cxn modelId="{4F52FE80-F069-4A81-B377-53C6F1B230CE}" type="presOf" srcId="{B77A2D4A-EBA8-4CC5-AF02-1580C264016B}" destId="{9CC4282A-1E7E-4C00-B681-2732A620B121}" srcOrd="0" destOrd="1" presId="urn:microsoft.com/office/officeart/2005/8/layout/vList5"/>
    <dgm:cxn modelId="{E7608587-14A6-4832-85BC-CA6752E1EE6D}" type="presOf" srcId="{7C844877-0A20-4B36-B615-78308D57318E}" destId="{BB0BED5E-8F98-4BDD-8877-2A7712607137}" srcOrd="0" destOrd="1" presId="urn:microsoft.com/office/officeart/2005/8/layout/vList5"/>
    <dgm:cxn modelId="{ED3AAA8D-7DAA-4DCA-8C29-B54E6D5F5B10}" type="presOf" srcId="{FEDD0368-0CA8-44D0-BA67-8FCEBFF2DD68}" destId="{BB0BED5E-8F98-4BDD-8877-2A7712607137}" srcOrd="0" destOrd="0" presId="urn:microsoft.com/office/officeart/2005/8/layout/vList5"/>
    <dgm:cxn modelId="{15E4749E-860E-44DA-88F6-74393D541D71}" srcId="{527102E3-CB90-45D4-8E96-51F2AC840C7C}" destId="{EAE50AE0-EA44-4ED8-853E-E65260220263}" srcOrd="0" destOrd="0" parTransId="{B1822BBD-156E-4E13-B8C6-92F96FD633CE}" sibTransId="{F73021D7-B06E-41DE-9A16-24A5076E322C}"/>
    <dgm:cxn modelId="{CDBE5FB1-A8AB-4994-BC15-5D271C27B631}" srcId="{9C1FDD1F-96F6-4F9B-A500-88001A5361AC}" destId="{AA3DD2B3-358A-4B19-9B77-EE1164885724}" srcOrd="1" destOrd="0" parTransId="{233C9FAD-5E1B-4590-B3E3-ED01C5A90F0A}" sibTransId="{8EED646C-3D6E-4426-B33A-DEEAA4DF9060}"/>
    <dgm:cxn modelId="{DA8B65B3-589D-422A-BC65-E3C53D055814}" type="presOf" srcId="{527102E3-CB90-45D4-8E96-51F2AC840C7C}" destId="{5AF50620-3249-426D-AB26-8FFFFB3E0681}" srcOrd="0" destOrd="0" presId="urn:microsoft.com/office/officeart/2005/8/layout/vList5"/>
    <dgm:cxn modelId="{E4A17ACE-90C4-4603-B78D-44F7185CD35A}" srcId="{527102E3-CB90-45D4-8E96-51F2AC840C7C}" destId="{713682FF-2D96-45E1-900E-7492ACEE51FD}" srcOrd="3" destOrd="0" parTransId="{767D2EB5-1E0C-43F9-9266-F53F2A312CEA}" sibTransId="{F9E4E5FF-EC71-47CE-B5C8-60B2E3B5768C}"/>
    <dgm:cxn modelId="{4958E1D1-228E-47FD-A0A7-9317B75910BD}" type="presOf" srcId="{2761EBEA-B071-4ACF-9F64-713BCC8A68E0}" destId="{AB892E0A-4F52-491D-A3EE-4FE82B09636F}" srcOrd="0" destOrd="1" presId="urn:microsoft.com/office/officeart/2005/8/layout/vList5"/>
    <dgm:cxn modelId="{0E855FDD-C4E4-421A-A48E-F327AB083EBF}" srcId="{527102E3-CB90-45D4-8E96-51F2AC840C7C}" destId="{9C1FDD1F-96F6-4F9B-A500-88001A5361AC}" srcOrd="2" destOrd="0" parTransId="{F5DF93B0-C7FC-4345-B115-1DEF02736965}" sibTransId="{361B2569-BE1A-40F7-9DF7-6C620BB0BAED}"/>
    <dgm:cxn modelId="{2FF74EDD-B62A-4177-BEC8-16C5728B5000}" type="presOf" srcId="{AA3DD2B3-358A-4B19-9B77-EE1164885724}" destId="{2970D44E-B8AA-4D7A-9E9A-CB1AE38B7F26}" srcOrd="0" destOrd="1" presId="urn:microsoft.com/office/officeart/2005/8/layout/vList5"/>
    <dgm:cxn modelId="{AA899FDF-124F-4FAB-962B-1DD29D5EFD16}" srcId="{41BE39FD-A5CE-4AD9-9C86-7E461BBA25CF}" destId="{CCDB5736-B98B-4E4F-B332-E03A934D4FF4}" srcOrd="0" destOrd="0" parTransId="{E4027532-CFA1-4217-BF3A-5B7334EBE04B}" sibTransId="{5FF7D1AA-73C0-45D4-A290-BED8B4653717}"/>
    <dgm:cxn modelId="{B63DFAEE-3A38-4278-B143-1891ABCF3963}" srcId="{41BE39FD-A5CE-4AD9-9C86-7E461BBA25CF}" destId="{2761EBEA-B071-4ACF-9F64-713BCC8A68E0}" srcOrd="1" destOrd="0" parTransId="{D04F8B3C-45E0-4ACC-9B17-D42C2010FBC3}" sibTransId="{C30FC43F-B1C6-45A1-8E52-55AF882FE058}"/>
    <dgm:cxn modelId="{74A51FFE-A0DE-481B-839B-DE7093F4170D}" srcId="{713682FF-2D96-45E1-900E-7492ACEE51FD}" destId="{B77A2D4A-EBA8-4CC5-AF02-1580C264016B}" srcOrd="1" destOrd="0" parTransId="{D1320D70-18EF-4CE2-B9F6-00729ADB4A0F}" sibTransId="{2127CA5D-1A38-4662-93F0-72A9C16B9FE7}"/>
    <dgm:cxn modelId="{2DADDE7B-1DD3-456A-9512-3A0E0F1EAA81}" type="presParOf" srcId="{5AF50620-3249-426D-AB26-8FFFFB3E0681}" destId="{74200646-3238-43FC-B700-9E8E7E76D30A}" srcOrd="0" destOrd="0" presId="urn:microsoft.com/office/officeart/2005/8/layout/vList5"/>
    <dgm:cxn modelId="{27921CF3-0C1D-4FF2-92A8-4735EE5D8B0B}" type="presParOf" srcId="{74200646-3238-43FC-B700-9E8E7E76D30A}" destId="{F46EBE5C-FD7F-4942-B2F9-AD2D0E3BBE9A}" srcOrd="0" destOrd="0" presId="urn:microsoft.com/office/officeart/2005/8/layout/vList5"/>
    <dgm:cxn modelId="{11BFAC71-E7D7-4C61-B743-198F9DD7CF7D}" type="presParOf" srcId="{74200646-3238-43FC-B700-9E8E7E76D30A}" destId="{BB0BED5E-8F98-4BDD-8877-2A7712607137}" srcOrd="1" destOrd="0" presId="urn:microsoft.com/office/officeart/2005/8/layout/vList5"/>
    <dgm:cxn modelId="{F9A93F15-6810-4E1E-A7FC-4AE70B80BE40}" type="presParOf" srcId="{5AF50620-3249-426D-AB26-8FFFFB3E0681}" destId="{13C744C5-51AF-4193-AC9F-9BC27950DFC6}" srcOrd="1" destOrd="0" presId="urn:microsoft.com/office/officeart/2005/8/layout/vList5"/>
    <dgm:cxn modelId="{9949FAC5-A29A-4201-8309-971570F82ADC}" type="presParOf" srcId="{5AF50620-3249-426D-AB26-8FFFFB3E0681}" destId="{8F47EFD5-0723-440A-9B88-5F74838E579F}" srcOrd="2" destOrd="0" presId="urn:microsoft.com/office/officeart/2005/8/layout/vList5"/>
    <dgm:cxn modelId="{A78F75C0-87A4-4311-89B5-5C9E85A11F25}" type="presParOf" srcId="{8F47EFD5-0723-440A-9B88-5F74838E579F}" destId="{28AC29C4-D466-402B-A2B8-527CBCD83DAA}" srcOrd="0" destOrd="0" presId="urn:microsoft.com/office/officeart/2005/8/layout/vList5"/>
    <dgm:cxn modelId="{7B6A75F0-602E-43EE-8BAA-311A1E6C5045}" type="presParOf" srcId="{8F47EFD5-0723-440A-9B88-5F74838E579F}" destId="{AB892E0A-4F52-491D-A3EE-4FE82B09636F}" srcOrd="1" destOrd="0" presId="urn:microsoft.com/office/officeart/2005/8/layout/vList5"/>
    <dgm:cxn modelId="{C10429BF-11AE-449E-BB6B-95BE1AC4FF90}" type="presParOf" srcId="{5AF50620-3249-426D-AB26-8FFFFB3E0681}" destId="{D25A9B76-7ABF-4FD4-86D9-B77976649582}" srcOrd="3" destOrd="0" presId="urn:microsoft.com/office/officeart/2005/8/layout/vList5"/>
    <dgm:cxn modelId="{64B0F7E6-3C22-48DD-B9FD-3A8BA581F3A8}" type="presParOf" srcId="{5AF50620-3249-426D-AB26-8FFFFB3E0681}" destId="{C0EC53BB-DC38-4A48-8A09-C9529BC30B9B}" srcOrd="4" destOrd="0" presId="urn:microsoft.com/office/officeart/2005/8/layout/vList5"/>
    <dgm:cxn modelId="{754701B8-74D6-4888-8B29-60B79088295B}" type="presParOf" srcId="{C0EC53BB-DC38-4A48-8A09-C9529BC30B9B}" destId="{6D341DC0-1094-4894-AC0E-646713532D86}" srcOrd="0" destOrd="0" presId="urn:microsoft.com/office/officeart/2005/8/layout/vList5"/>
    <dgm:cxn modelId="{A37F5DA9-0549-44C6-AF75-CB8E06D8A0EF}" type="presParOf" srcId="{C0EC53BB-DC38-4A48-8A09-C9529BC30B9B}" destId="{2970D44E-B8AA-4D7A-9E9A-CB1AE38B7F26}" srcOrd="1" destOrd="0" presId="urn:microsoft.com/office/officeart/2005/8/layout/vList5"/>
    <dgm:cxn modelId="{2295864F-FC93-44D7-8415-A7A73C322F4C}" type="presParOf" srcId="{5AF50620-3249-426D-AB26-8FFFFB3E0681}" destId="{2F990F06-B4B4-4D90-832D-A73EA29CEAAE}" srcOrd="5" destOrd="0" presId="urn:microsoft.com/office/officeart/2005/8/layout/vList5"/>
    <dgm:cxn modelId="{BD86A642-BF9F-46D0-ABC3-750357533812}" type="presParOf" srcId="{5AF50620-3249-426D-AB26-8FFFFB3E0681}" destId="{14E5BD5B-3A9D-433E-BA65-5D11C27092A9}" srcOrd="6" destOrd="0" presId="urn:microsoft.com/office/officeart/2005/8/layout/vList5"/>
    <dgm:cxn modelId="{BCB93C89-2FD6-4E59-B62C-529582DABB83}" type="presParOf" srcId="{14E5BD5B-3A9D-433E-BA65-5D11C27092A9}" destId="{8B1DC17F-2749-432A-BD6D-B53D0088ACAC}" srcOrd="0" destOrd="0" presId="urn:microsoft.com/office/officeart/2005/8/layout/vList5"/>
    <dgm:cxn modelId="{A535EDAC-1302-4E80-82FF-1021FA1F505B}" type="presParOf" srcId="{14E5BD5B-3A9D-433E-BA65-5D11C27092A9}" destId="{9CC4282A-1E7E-4C00-B681-2732A620B12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A08A6-A52E-4A9E-AACF-6AD4120BEDCD}" type="doc">
      <dgm:prSet loTypeId="urn:microsoft.com/office/officeart/2005/8/layout/hList1" loCatId="list" qsTypeId="urn:microsoft.com/office/officeart/2005/8/quickstyle/simple2" qsCatId="simple" csTypeId="urn:microsoft.com/office/officeart/2005/8/colors/accent2_2" csCatId="accent2" phldr="1"/>
      <dgm:spPr/>
      <dgm:t>
        <a:bodyPr/>
        <a:lstStyle/>
        <a:p>
          <a:endParaRPr lang="en-US"/>
        </a:p>
      </dgm:t>
    </dgm:pt>
    <dgm:pt modelId="{24819985-51F5-4E20-AB48-05DC0430F6C1}">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שניה:</a:t>
          </a:r>
          <a:endParaRPr lang="en-US" sz="2000" dirty="0"/>
        </a:p>
      </dgm:t>
    </dgm:pt>
    <dgm:pt modelId="{14BD9DC4-4EE7-44A9-87A2-4FDF331751DB}" type="parTrans" cxnId="{F2C740AB-CE5B-42A0-9999-B2002F43F846}">
      <dgm:prSet/>
      <dgm:spPr/>
      <dgm:t>
        <a:bodyPr/>
        <a:lstStyle/>
        <a:p>
          <a:pPr algn="r" rtl="1"/>
          <a:endParaRPr lang="en-US" sz="1400"/>
        </a:p>
      </dgm:t>
    </dgm:pt>
    <dgm:pt modelId="{2962183E-0C78-4694-9879-2B3EAE35238C}" type="sibTrans" cxnId="{F2C740AB-CE5B-42A0-9999-B2002F43F846}">
      <dgm:prSet/>
      <dgm:spPr/>
      <dgm:t>
        <a:bodyPr/>
        <a:lstStyle/>
        <a:p>
          <a:pPr algn="r" rtl="1"/>
          <a:endParaRPr lang="en-US" sz="1400"/>
        </a:p>
      </dgm:t>
    </dgm:pt>
    <dgm:pt modelId="{BA15BD25-2E93-415D-9683-AD8DC0803F72}">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None/>
          </a:pPr>
          <a:r>
            <a:rPr lang="he-IL" sz="2000" dirty="0">
              <a:latin typeface="Calibri Light" panose="020F0302020204030204" pitchFamily="34" charset="0"/>
              <a:cs typeface="Calibri Light" panose="020F0302020204030204" pitchFamily="34" charset="0"/>
            </a:rPr>
            <a:t>כל המשתנים של השנה הראשונה ובנוסף: </a:t>
          </a:r>
          <a:endParaRPr lang="en-US" sz="2000" dirty="0"/>
        </a:p>
      </dgm:t>
    </dgm:pt>
    <dgm:pt modelId="{C5E22D05-61F0-461A-A5FF-53DE0B7FC573}" type="parTrans" cxnId="{174549F3-93A8-49E0-ACFF-8DDC859F5CAC}">
      <dgm:prSet/>
      <dgm:spPr/>
      <dgm:t>
        <a:bodyPr/>
        <a:lstStyle/>
        <a:p>
          <a:pPr algn="r" rtl="1"/>
          <a:endParaRPr lang="en-US" sz="1400"/>
        </a:p>
      </dgm:t>
    </dgm:pt>
    <dgm:pt modelId="{2B5A6C6C-5B23-4360-8366-B5F7F21E8A78}" type="sibTrans" cxnId="{174549F3-93A8-49E0-ACFF-8DDC859F5CAC}">
      <dgm:prSet/>
      <dgm:spPr/>
      <dgm:t>
        <a:bodyPr/>
        <a:lstStyle/>
        <a:p>
          <a:pPr algn="r" rtl="1"/>
          <a:endParaRPr lang="en-US" sz="1400"/>
        </a:p>
      </dgm:t>
    </dgm:pt>
    <dgm:pt modelId="{FFD8EDD6-3D3C-4A56-9181-A1DD33139D82}">
      <dgm:prSet phldrT="[Text]" custT="1"/>
      <dgm:spPr>
        <a:effectLst>
          <a:outerShdw blurRad="50800" dist="38100" dir="2700000" algn="tl" rotWithShape="0">
            <a:prstClr val="black">
              <a:alpha val="40000"/>
            </a:prstClr>
          </a:outerShdw>
        </a:effectLst>
      </dgm:spPr>
      <dgm:t>
        <a:bodyPr/>
        <a:lstStyle/>
        <a:p>
          <a:pPr algn="ctr" rtl="1"/>
          <a:r>
            <a:rPr lang="he-IL" sz="2000" b="1" dirty="0">
              <a:latin typeface="Calibri Light" panose="020F0302020204030204" pitchFamily="34" charset="0"/>
              <a:cs typeface="Calibri Light" panose="020F0302020204030204" pitchFamily="34" charset="0"/>
            </a:rPr>
            <a:t>שנה ראשונה:</a:t>
          </a:r>
          <a:endParaRPr lang="en-US" sz="2000" dirty="0"/>
        </a:p>
      </dgm:t>
    </dgm:pt>
    <dgm:pt modelId="{6EF2223E-3476-4069-BC84-EBFC3BB75505}" type="parTrans" cxnId="{130C12E3-18D0-4AF1-833D-F6FC85C0B60A}">
      <dgm:prSet/>
      <dgm:spPr/>
      <dgm:t>
        <a:bodyPr/>
        <a:lstStyle/>
        <a:p>
          <a:pPr algn="r" rtl="1"/>
          <a:endParaRPr lang="en-US" sz="1400"/>
        </a:p>
      </dgm:t>
    </dgm:pt>
    <dgm:pt modelId="{80C6FFA8-1E3E-42CB-A37F-796D786F35DA}" type="sibTrans" cxnId="{130C12E3-18D0-4AF1-833D-F6FC85C0B60A}">
      <dgm:prSet/>
      <dgm:spPr/>
      <dgm:t>
        <a:bodyPr/>
        <a:lstStyle/>
        <a:p>
          <a:pPr algn="r" rtl="1"/>
          <a:endParaRPr lang="en-US" sz="1400"/>
        </a:p>
      </dgm:t>
    </dgm:pt>
    <dgm:pt modelId="{E18E0B1A-8480-4B42-846A-C60C6DB72C45}">
      <dgm:prSet phldrT="[Text]" custT="1"/>
      <dgm:spPr>
        <a:effectLst>
          <a:outerShdw blurRad="50800" dist="38100" dir="2700000" algn="tl" rotWithShape="0">
            <a:prstClr val="black">
              <a:alpha val="40000"/>
            </a:prstClr>
          </a:outerShdw>
        </a:effectLst>
      </dgm:spPr>
      <dgm:t>
        <a:bodyPr/>
        <a:lstStyle/>
        <a:p>
          <a:pPr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endParaRPr lang="en-US" sz="2000" dirty="0"/>
        </a:p>
      </dgm:t>
    </dgm:pt>
    <dgm:pt modelId="{71949F35-4520-4B2A-B7D5-98D339C8CAB7}" type="parTrans" cxnId="{3ACEA65A-68C4-465C-AFEC-18E91704BDF5}">
      <dgm:prSet/>
      <dgm:spPr/>
      <dgm:t>
        <a:bodyPr/>
        <a:lstStyle/>
        <a:p>
          <a:pPr algn="r" rtl="1"/>
          <a:endParaRPr lang="en-US" sz="1400"/>
        </a:p>
      </dgm:t>
    </dgm:pt>
    <dgm:pt modelId="{D8794DEC-2EB4-478E-A92B-4C28D08F7156}" type="sibTrans" cxnId="{3ACEA65A-68C4-465C-AFEC-18E91704BDF5}">
      <dgm:prSet/>
      <dgm:spPr/>
      <dgm:t>
        <a:bodyPr/>
        <a:lstStyle/>
        <a:p>
          <a:pPr algn="r" rtl="1"/>
          <a:endParaRPr lang="en-US" sz="1400"/>
        </a:p>
      </dgm:t>
    </dgm:pt>
    <dgm:pt modelId="{05508CEA-6C7E-48E0-8B5D-64E683AEA30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היריון</a:t>
          </a:r>
          <a:endParaRPr lang="he-IL" sz="2000" dirty="0">
            <a:latin typeface="Calibri Light" panose="020F0302020204030204" pitchFamily="34" charset="0"/>
            <a:cs typeface="Calibri Light" panose="020F0302020204030204" pitchFamily="34" charset="0"/>
          </a:endParaRPr>
        </a:p>
      </dgm:t>
    </dgm:pt>
    <dgm:pt modelId="{8BC3ECB5-8D2F-492B-80EF-0C0B16FB0D34}" type="parTrans" cxnId="{D3F7521E-9BEA-4B88-9C9C-319A23908C89}">
      <dgm:prSet/>
      <dgm:spPr/>
      <dgm:t>
        <a:bodyPr/>
        <a:lstStyle/>
        <a:p>
          <a:pPr algn="r" rtl="1"/>
          <a:endParaRPr lang="en-US" sz="1400"/>
        </a:p>
      </dgm:t>
    </dgm:pt>
    <dgm:pt modelId="{C3C2806F-25EF-4C8E-A8F1-F084925F31E6}" type="sibTrans" cxnId="{D3F7521E-9BEA-4B88-9C9C-319A23908C89}">
      <dgm:prSet/>
      <dgm:spPr/>
      <dgm:t>
        <a:bodyPr/>
        <a:lstStyle/>
        <a:p>
          <a:pPr algn="r" rtl="1"/>
          <a:endParaRPr lang="en-US" sz="1400"/>
        </a:p>
      </dgm:t>
    </dgm:pt>
    <dgm:pt modelId="{568D8650-5DDD-4D55-B3B9-A7BA1E9F20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מחלות אוטופיות אצל האם/ אב</a:t>
          </a:r>
        </a:p>
      </dgm:t>
    </dgm:pt>
    <dgm:pt modelId="{9C33BBB4-5A6F-426B-8FD4-005414EF221B}" type="parTrans" cxnId="{0CBBC1C8-98D3-494A-B2BC-37B57BAF323E}">
      <dgm:prSet/>
      <dgm:spPr/>
      <dgm:t>
        <a:bodyPr/>
        <a:lstStyle/>
        <a:p>
          <a:pPr algn="r" rtl="1"/>
          <a:endParaRPr lang="en-US" sz="1400"/>
        </a:p>
      </dgm:t>
    </dgm:pt>
    <dgm:pt modelId="{BD044879-38E3-4233-B33D-E27E6D88C6AA}" type="sibTrans" cxnId="{0CBBC1C8-98D3-494A-B2BC-37B57BAF323E}">
      <dgm:prSet/>
      <dgm:spPr/>
      <dgm:t>
        <a:bodyPr/>
        <a:lstStyle/>
        <a:p>
          <a:pPr algn="r" rtl="1"/>
          <a:endParaRPr lang="en-US" sz="1400"/>
        </a:p>
      </dgm:t>
    </dgm:pt>
    <dgm:pt modelId="{F9350F0B-B598-4B0E-8C8B-83F38DD44F85}">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השכלת האם</a:t>
          </a:r>
        </a:p>
      </dgm:t>
    </dgm:pt>
    <dgm:pt modelId="{94269442-A799-4140-8DE0-2BFC95DA79F6}" type="parTrans" cxnId="{BD917A18-42C4-4672-9B6B-C9ADB09B6329}">
      <dgm:prSet/>
      <dgm:spPr/>
      <dgm:t>
        <a:bodyPr/>
        <a:lstStyle/>
        <a:p>
          <a:pPr algn="r" rtl="1"/>
          <a:endParaRPr lang="en-US" sz="1400"/>
        </a:p>
      </dgm:t>
    </dgm:pt>
    <dgm:pt modelId="{CBF4099E-4E88-4BB7-A310-6C00F7FC66F4}" type="sibTrans" cxnId="{BD917A18-42C4-4672-9B6B-C9ADB09B6329}">
      <dgm:prSet/>
      <dgm:spPr/>
      <dgm:t>
        <a:bodyPr/>
        <a:lstStyle/>
        <a:p>
          <a:pPr algn="r" rtl="1"/>
          <a:endParaRPr lang="en-US" sz="1400"/>
        </a:p>
      </dgm:t>
    </dgm:pt>
    <dgm:pt modelId="{3C3A3CB1-77D7-4592-A53C-0E1E5B36C902}">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מספר הילדים</a:t>
          </a:r>
        </a:p>
      </dgm:t>
    </dgm:pt>
    <dgm:pt modelId="{819D8104-5F45-49AA-9BF6-0A01D8E04726}" type="parTrans" cxnId="{1EDE464A-3918-4DC4-A4F3-8AA82A5E8E1C}">
      <dgm:prSet/>
      <dgm:spPr/>
      <dgm:t>
        <a:bodyPr/>
        <a:lstStyle/>
        <a:p>
          <a:pPr algn="r" rtl="1"/>
          <a:endParaRPr lang="en-US" sz="1400"/>
        </a:p>
      </dgm:t>
    </dgm:pt>
    <dgm:pt modelId="{41291524-4C89-4885-9A53-18E177FC2CC8}" type="sibTrans" cxnId="{1EDE464A-3918-4DC4-A4F3-8AA82A5E8E1C}">
      <dgm:prSet/>
      <dgm:spPr/>
      <dgm:t>
        <a:bodyPr/>
        <a:lstStyle/>
        <a:p>
          <a:pPr algn="r" rtl="1"/>
          <a:endParaRPr lang="en-US" sz="1400"/>
        </a:p>
      </dgm:t>
    </dgm:pt>
    <dgm:pt modelId="{F4F0C017-0336-4C20-B450-C41C0DCE38F3}">
      <dgm:prSet custT="1"/>
      <dgm:spPr>
        <a:effectLst>
          <a:outerShdw blurRad="50800" dist="38100" dir="2700000" algn="tl" rotWithShape="0">
            <a:prstClr val="black">
              <a:alpha val="40000"/>
            </a:prstClr>
          </a:outerShdw>
        </a:effectLst>
      </dgm:spPr>
      <dgm:t>
        <a:bodyPr/>
        <a:lstStyle/>
        <a:p>
          <a:pPr algn="r" rtl="1"/>
          <a:r>
            <a:rPr lang="he-IL" sz="2000" dirty="0">
              <a:highlight>
                <a:srgbClr val="FFFF00"/>
              </a:highlight>
              <a:latin typeface="Calibri Light" panose="020F0302020204030204" pitchFamily="34" charset="0"/>
              <a:cs typeface="Calibri Light" panose="020F0302020204030204" pitchFamily="34" charset="0"/>
            </a:rPr>
            <a:t>קבוצת הלידה של התינוק</a:t>
          </a:r>
        </a:p>
      </dgm:t>
    </dgm:pt>
    <dgm:pt modelId="{7618E888-D6EF-4602-A372-DE0F068E6E16}" type="parTrans" cxnId="{905B8217-0F0D-417F-A2A3-DDC2F816FFE3}">
      <dgm:prSet/>
      <dgm:spPr/>
      <dgm:t>
        <a:bodyPr/>
        <a:lstStyle/>
        <a:p>
          <a:pPr algn="r" rtl="1"/>
          <a:endParaRPr lang="en-US" sz="1400"/>
        </a:p>
      </dgm:t>
    </dgm:pt>
    <dgm:pt modelId="{D0978AB8-A8C5-4360-AD59-FAE42B2A1B15}" type="sibTrans" cxnId="{905B8217-0F0D-417F-A2A3-DDC2F816FFE3}">
      <dgm:prSet/>
      <dgm:spPr/>
      <dgm:t>
        <a:bodyPr/>
        <a:lstStyle/>
        <a:p>
          <a:pPr algn="r" rtl="1"/>
          <a:endParaRPr lang="en-US" sz="1400"/>
        </a:p>
      </dgm:t>
    </dgm:pt>
    <dgm:pt modelId="{5AD0A0E7-5E0E-43D7-A4AB-3AD9E36CB88F}">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מין</a:t>
          </a:r>
        </a:p>
      </dgm:t>
    </dgm:pt>
    <dgm:pt modelId="{B41BD3FC-E884-4E2C-A1A0-B47FCCC8BDC4}" type="parTrans" cxnId="{F68C9549-4525-48C0-801D-2397BD39866D}">
      <dgm:prSet/>
      <dgm:spPr/>
      <dgm:t>
        <a:bodyPr/>
        <a:lstStyle/>
        <a:p>
          <a:pPr algn="r" rtl="1"/>
          <a:endParaRPr lang="en-US" sz="1400"/>
        </a:p>
      </dgm:t>
    </dgm:pt>
    <dgm:pt modelId="{03C16624-6D21-4937-9753-4CB35A9B8136}" type="sibTrans" cxnId="{F68C9549-4525-48C0-801D-2397BD39866D}">
      <dgm:prSet/>
      <dgm:spPr/>
      <dgm:t>
        <a:bodyPr/>
        <a:lstStyle/>
        <a:p>
          <a:pPr algn="r" rtl="1"/>
          <a:endParaRPr lang="en-US" sz="1400"/>
        </a:p>
      </dgm:t>
    </dgm:pt>
    <dgm:pt modelId="{DCCEA5BC-DC89-4377-A01F-49B04CD00498}">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חיסון בשנה הראשונה</a:t>
          </a:r>
          <a:endParaRPr lang="he-IL" sz="2000" dirty="0">
            <a:latin typeface="Calibri Light" panose="020F0302020204030204" pitchFamily="34" charset="0"/>
            <a:cs typeface="Calibri Light" panose="020F0302020204030204" pitchFamily="34" charset="0"/>
          </a:endParaRPr>
        </a:p>
      </dgm:t>
    </dgm:pt>
    <dgm:pt modelId="{40B36196-424A-49CF-A446-9EA73F64E719}" type="parTrans" cxnId="{D6562862-91D3-4CAD-8B52-64E3D44C7939}">
      <dgm:prSet/>
      <dgm:spPr/>
      <dgm:t>
        <a:bodyPr/>
        <a:lstStyle/>
        <a:p>
          <a:pPr algn="r" rtl="1"/>
          <a:endParaRPr lang="en-US" sz="1400"/>
        </a:p>
      </dgm:t>
    </dgm:pt>
    <dgm:pt modelId="{A0BB4B68-3866-4B19-8679-9CF2C894DBC3}" type="sibTrans" cxnId="{D6562862-91D3-4CAD-8B52-64E3D44C7939}">
      <dgm:prSet/>
      <dgm:spPr/>
      <dgm:t>
        <a:bodyPr/>
        <a:lstStyle/>
        <a:p>
          <a:pPr algn="r" rtl="1"/>
          <a:endParaRPr lang="en-US" sz="1400"/>
        </a:p>
      </dgm:t>
    </dgm:pt>
    <dgm:pt modelId="{DEB852B0-697B-43F5-A4B2-54373EC2AAF2}">
      <dgm:prSet custT="1"/>
      <dgm:spPr>
        <a:effectLst>
          <a:outerShdw blurRad="50800" dist="38100" dir="2700000" algn="tl" rotWithShape="0">
            <a:prstClr val="black">
              <a:alpha val="40000"/>
            </a:prstClr>
          </a:outerShdw>
        </a:effectLst>
      </dgm:spPr>
      <dgm:t>
        <a:bodyPr/>
        <a:lstStyle/>
        <a:p>
          <a:pPr algn="r" rtl="1"/>
          <a:r>
            <a:rPr lang="he-IL" sz="2000">
              <a:latin typeface="Calibri Light" panose="020F0302020204030204" pitchFamily="34" charset="0"/>
              <a:cs typeface="Calibri Light" panose="020F0302020204030204" pitchFamily="34" charset="0"/>
            </a:rPr>
            <a:t>סוג ההנקה בשנה הראשונה</a:t>
          </a:r>
          <a:endParaRPr lang="he-IL" sz="2000" dirty="0">
            <a:latin typeface="Calibri Light" panose="020F0302020204030204" pitchFamily="34" charset="0"/>
            <a:cs typeface="Calibri Light" panose="020F0302020204030204" pitchFamily="34" charset="0"/>
          </a:endParaRPr>
        </a:p>
      </dgm:t>
    </dgm:pt>
    <dgm:pt modelId="{F3F66D14-AFE1-4E58-84E2-50984891ED7E}" type="parTrans" cxnId="{AA528A08-164A-42B7-A176-EEA6BF671123}">
      <dgm:prSet/>
      <dgm:spPr/>
      <dgm:t>
        <a:bodyPr/>
        <a:lstStyle/>
        <a:p>
          <a:pPr algn="r" rtl="1"/>
          <a:endParaRPr lang="en-US" sz="1400"/>
        </a:p>
      </dgm:t>
    </dgm:pt>
    <dgm:pt modelId="{39B4B0BC-1CDC-4794-A89A-C0660CD08066}" type="sibTrans" cxnId="{AA528A08-164A-42B7-A176-EEA6BF671123}">
      <dgm:prSet/>
      <dgm:spPr/>
      <dgm:t>
        <a:bodyPr/>
        <a:lstStyle/>
        <a:p>
          <a:pPr algn="r" rtl="1"/>
          <a:endParaRPr lang="en-US" sz="1400"/>
        </a:p>
      </dgm:t>
    </dgm:pt>
    <dgm:pt modelId="{C50BA2EE-6F0B-4853-9A74-587E813D7C03}">
      <dgm:prSet custT="1"/>
      <dgm:spPr>
        <a:effectLst>
          <a:outerShdw blurRad="50800" dist="38100" dir="2700000" algn="tl" rotWithShape="0">
            <a:prstClr val="black">
              <a:alpha val="40000"/>
            </a:prstClr>
          </a:outerShdw>
        </a:effectLst>
      </dgm:spPr>
      <dgm:t>
        <a:bodyPr/>
        <a:lstStyle/>
        <a:p>
          <a:pPr algn="r" rtl="1"/>
          <a:r>
            <a:rPr lang="he-IL" sz="2000" dirty="0">
              <a:latin typeface="Calibri Light" panose="020F0302020204030204" pitchFamily="34" charset="0"/>
              <a:cs typeface="Calibri Light" panose="020F0302020204030204" pitchFamily="34" charset="0"/>
            </a:rPr>
            <a:t>שנת הלידה של האם</a:t>
          </a:r>
        </a:p>
      </dgm:t>
    </dgm:pt>
    <dgm:pt modelId="{6960E3D7-9890-45D5-8807-1D1237A1EE9D}" type="parTrans" cxnId="{27143DD6-0542-4EC5-8C30-1D4FD6AA0ADB}">
      <dgm:prSet/>
      <dgm:spPr/>
      <dgm:t>
        <a:bodyPr/>
        <a:lstStyle/>
        <a:p>
          <a:endParaRPr lang="en-US"/>
        </a:p>
      </dgm:t>
    </dgm:pt>
    <dgm:pt modelId="{5B037637-C0F4-4CCD-8FD9-DEECF61AC3AB}" type="sibTrans" cxnId="{27143DD6-0542-4EC5-8C30-1D4FD6AA0ADB}">
      <dgm:prSet/>
      <dgm:spPr/>
      <dgm:t>
        <a:bodyPr/>
        <a:lstStyle/>
        <a:p>
          <a:endParaRPr lang="en-US"/>
        </a:p>
      </dgm:t>
    </dgm:pt>
    <dgm:pt modelId="{9E6D24C9-F543-4DA5-8CF5-C18B4DEDC62E}" type="pres">
      <dgm:prSet presAssocID="{91EA08A6-A52E-4A9E-AACF-6AD4120BEDCD}" presName="Name0" presStyleCnt="0">
        <dgm:presLayoutVars>
          <dgm:dir/>
          <dgm:animLvl val="lvl"/>
          <dgm:resizeHandles val="exact"/>
        </dgm:presLayoutVars>
      </dgm:prSet>
      <dgm:spPr/>
    </dgm:pt>
    <dgm:pt modelId="{6056AACC-E7A7-467F-953F-922646279893}" type="pres">
      <dgm:prSet presAssocID="{24819985-51F5-4E20-AB48-05DC0430F6C1}" presName="composite" presStyleCnt="0"/>
      <dgm:spPr/>
    </dgm:pt>
    <dgm:pt modelId="{758A5BA0-DD07-4168-9D52-1574BF6AA0F8}" type="pres">
      <dgm:prSet presAssocID="{24819985-51F5-4E20-AB48-05DC0430F6C1}" presName="parTx" presStyleLbl="alignNode1" presStyleIdx="0" presStyleCnt="2" custScaleY="78781">
        <dgm:presLayoutVars>
          <dgm:chMax val="0"/>
          <dgm:chPref val="0"/>
          <dgm:bulletEnabled val="1"/>
        </dgm:presLayoutVars>
      </dgm:prSet>
      <dgm:spPr/>
    </dgm:pt>
    <dgm:pt modelId="{47CCE546-562C-4049-BE9A-0D808D519E08}" type="pres">
      <dgm:prSet presAssocID="{24819985-51F5-4E20-AB48-05DC0430F6C1}" presName="desTx" presStyleLbl="alignAccFollowNode1" presStyleIdx="0" presStyleCnt="2">
        <dgm:presLayoutVars>
          <dgm:bulletEnabled val="1"/>
        </dgm:presLayoutVars>
      </dgm:prSet>
      <dgm:spPr/>
    </dgm:pt>
    <dgm:pt modelId="{9B9748B7-EB90-4E21-B6BB-2B02ED103084}" type="pres">
      <dgm:prSet presAssocID="{2962183E-0C78-4694-9879-2B3EAE35238C}" presName="space" presStyleCnt="0"/>
      <dgm:spPr/>
    </dgm:pt>
    <dgm:pt modelId="{E0B10ADD-7392-4A56-BA02-E2AA2B0A4291}" type="pres">
      <dgm:prSet presAssocID="{FFD8EDD6-3D3C-4A56-9181-A1DD33139D82}" presName="composite" presStyleCnt="0"/>
      <dgm:spPr/>
    </dgm:pt>
    <dgm:pt modelId="{844DADB7-C214-4234-B75B-C7A6AC29D259}" type="pres">
      <dgm:prSet presAssocID="{FFD8EDD6-3D3C-4A56-9181-A1DD33139D82}" presName="parTx" presStyleLbl="alignNode1" presStyleIdx="1" presStyleCnt="2" custScaleY="78781">
        <dgm:presLayoutVars>
          <dgm:chMax val="0"/>
          <dgm:chPref val="0"/>
          <dgm:bulletEnabled val="1"/>
        </dgm:presLayoutVars>
      </dgm:prSet>
      <dgm:spPr/>
    </dgm:pt>
    <dgm:pt modelId="{4639455B-EDB4-4E81-AC33-EF5A0F1D0EDB}" type="pres">
      <dgm:prSet presAssocID="{FFD8EDD6-3D3C-4A56-9181-A1DD33139D82}" presName="desTx" presStyleLbl="alignAccFollowNode1" presStyleIdx="1" presStyleCnt="2">
        <dgm:presLayoutVars>
          <dgm:bulletEnabled val="1"/>
        </dgm:presLayoutVars>
      </dgm:prSet>
      <dgm:spPr/>
    </dgm:pt>
  </dgm:ptLst>
  <dgm:cxnLst>
    <dgm:cxn modelId="{AA528A08-164A-42B7-A176-EEA6BF671123}" srcId="{24819985-51F5-4E20-AB48-05DC0430F6C1}" destId="{DEB852B0-697B-43F5-A4B2-54373EC2AAF2}" srcOrd="2" destOrd="0" parTransId="{F3F66D14-AFE1-4E58-84E2-50984891ED7E}" sibTransId="{39B4B0BC-1CDC-4794-A89A-C0660CD08066}"/>
    <dgm:cxn modelId="{A933980A-E284-442B-B8F0-45D8E35E5D66}" type="presOf" srcId="{568D8650-5DDD-4D55-B3B9-A7BA1E9F2002}" destId="{4639455B-EDB4-4E81-AC33-EF5A0F1D0EDB}" srcOrd="0" destOrd="2" presId="urn:microsoft.com/office/officeart/2005/8/layout/hList1"/>
    <dgm:cxn modelId="{905B8217-0F0D-417F-A2A3-DDC2F816FFE3}" srcId="{FFD8EDD6-3D3C-4A56-9181-A1DD33139D82}" destId="{F4F0C017-0336-4C20-B450-C41C0DCE38F3}" srcOrd="6" destOrd="0" parTransId="{7618E888-D6EF-4602-A372-DE0F068E6E16}" sibTransId="{D0978AB8-A8C5-4360-AD59-FAE42B2A1B15}"/>
    <dgm:cxn modelId="{A18FA217-7B5D-4EFB-BA76-52AE7713F4B1}" type="presOf" srcId="{BA15BD25-2E93-415D-9683-AD8DC0803F72}" destId="{47CCE546-562C-4049-BE9A-0D808D519E08}" srcOrd="0" destOrd="0" presId="urn:microsoft.com/office/officeart/2005/8/layout/hList1"/>
    <dgm:cxn modelId="{BD917A18-42C4-4672-9B6B-C9ADB09B6329}" srcId="{FFD8EDD6-3D3C-4A56-9181-A1DD33139D82}" destId="{F9350F0B-B598-4B0E-8C8B-83F38DD44F85}" srcOrd="4" destOrd="0" parTransId="{94269442-A799-4140-8DE0-2BFC95DA79F6}" sibTransId="{CBF4099E-4E88-4BB7-A310-6C00F7FC66F4}"/>
    <dgm:cxn modelId="{D3F7521E-9BEA-4B88-9C9C-319A23908C89}" srcId="{FFD8EDD6-3D3C-4A56-9181-A1DD33139D82}" destId="{05508CEA-6C7E-48E0-8B5D-64E683AEA308}" srcOrd="1" destOrd="0" parTransId="{8BC3ECB5-8D2F-492B-80EF-0C0B16FB0D34}" sibTransId="{C3C2806F-25EF-4C8E-A8F1-F084925F31E6}"/>
    <dgm:cxn modelId="{DA547333-9141-4A7D-B1D6-64A103FDDFCB}" type="presOf" srcId="{24819985-51F5-4E20-AB48-05DC0430F6C1}" destId="{758A5BA0-DD07-4168-9D52-1574BF6AA0F8}" srcOrd="0" destOrd="0" presId="urn:microsoft.com/office/officeart/2005/8/layout/hList1"/>
    <dgm:cxn modelId="{EE5AC25F-64F8-4E53-83D9-A8E09E9325C0}" type="presOf" srcId="{DCCEA5BC-DC89-4377-A01F-49B04CD00498}" destId="{47CCE546-562C-4049-BE9A-0D808D519E08}" srcOrd="0" destOrd="1" presId="urn:microsoft.com/office/officeart/2005/8/layout/hList1"/>
    <dgm:cxn modelId="{13D78461-A2C6-470F-9806-34BD4750B217}" type="presOf" srcId="{F4F0C017-0336-4C20-B450-C41C0DCE38F3}" destId="{4639455B-EDB4-4E81-AC33-EF5A0F1D0EDB}" srcOrd="0" destOrd="6" presId="urn:microsoft.com/office/officeart/2005/8/layout/hList1"/>
    <dgm:cxn modelId="{D6562862-91D3-4CAD-8B52-64E3D44C7939}" srcId="{24819985-51F5-4E20-AB48-05DC0430F6C1}" destId="{DCCEA5BC-DC89-4377-A01F-49B04CD00498}" srcOrd="1" destOrd="0" parTransId="{40B36196-424A-49CF-A446-9EA73F64E719}" sibTransId="{A0BB4B68-3866-4B19-8679-9CF2C894DBC3}"/>
    <dgm:cxn modelId="{F68C9549-4525-48C0-801D-2397BD39866D}" srcId="{FFD8EDD6-3D3C-4A56-9181-A1DD33139D82}" destId="{5AD0A0E7-5E0E-43D7-A4AB-3AD9E36CB88F}" srcOrd="7" destOrd="0" parTransId="{B41BD3FC-E884-4E2C-A1A0-B47FCCC8BDC4}" sibTransId="{03C16624-6D21-4937-9753-4CB35A9B8136}"/>
    <dgm:cxn modelId="{1EDE464A-3918-4DC4-A4F3-8AA82A5E8E1C}" srcId="{FFD8EDD6-3D3C-4A56-9181-A1DD33139D82}" destId="{3C3A3CB1-77D7-4592-A53C-0E1E5B36C902}" srcOrd="5" destOrd="0" parTransId="{819D8104-5F45-49AA-9BF6-0A01D8E04726}" sibTransId="{41291524-4C89-4885-9A53-18E177FC2CC8}"/>
    <dgm:cxn modelId="{47A3B94B-9F4C-4819-A54E-C499CA4F7C20}" type="presOf" srcId="{F9350F0B-B598-4B0E-8C8B-83F38DD44F85}" destId="{4639455B-EDB4-4E81-AC33-EF5A0F1D0EDB}" srcOrd="0" destOrd="4" presId="urn:microsoft.com/office/officeart/2005/8/layout/hList1"/>
    <dgm:cxn modelId="{1F67BD56-58DD-424A-AA12-EBA40FDDB73D}" type="presOf" srcId="{FFD8EDD6-3D3C-4A56-9181-A1DD33139D82}" destId="{844DADB7-C214-4234-B75B-C7A6AC29D259}" srcOrd="0" destOrd="0" presId="urn:microsoft.com/office/officeart/2005/8/layout/hList1"/>
    <dgm:cxn modelId="{3ACEA65A-68C4-465C-AFEC-18E91704BDF5}" srcId="{FFD8EDD6-3D3C-4A56-9181-A1DD33139D82}" destId="{E18E0B1A-8480-4B42-846A-C60C6DB72C45}" srcOrd="0" destOrd="0" parTransId="{71949F35-4520-4B2A-B7D5-98D339C8CAB7}" sibTransId="{D8794DEC-2EB4-478E-A92B-4C28D08F7156}"/>
    <dgm:cxn modelId="{D9B8CB7D-A76F-4633-AE77-8452BAF59852}" type="presOf" srcId="{C50BA2EE-6F0B-4853-9A74-587E813D7C03}" destId="{4639455B-EDB4-4E81-AC33-EF5A0F1D0EDB}" srcOrd="0" destOrd="3" presId="urn:microsoft.com/office/officeart/2005/8/layout/hList1"/>
    <dgm:cxn modelId="{E5C961A2-1DA2-4C72-922D-D187AEB3F366}" type="presOf" srcId="{5AD0A0E7-5E0E-43D7-A4AB-3AD9E36CB88F}" destId="{4639455B-EDB4-4E81-AC33-EF5A0F1D0EDB}" srcOrd="0" destOrd="7" presId="urn:microsoft.com/office/officeart/2005/8/layout/hList1"/>
    <dgm:cxn modelId="{F2C740AB-CE5B-42A0-9999-B2002F43F846}" srcId="{91EA08A6-A52E-4A9E-AACF-6AD4120BEDCD}" destId="{24819985-51F5-4E20-AB48-05DC0430F6C1}" srcOrd="0" destOrd="0" parTransId="{14BD9DC4-4EE7-44A9-87A2-4FDF331751DB}" sibTransId="{2962183E-0C78-4694-9879-2B3EAE35238C}"/>
    <dgm:cxn modelId="{CB3F6EB7-1B04-4A5C-BD11-A19CFA830699}" type="presOf" srcId="{91EA08A6-A52E-4A9E-AACF-6AD4120BEDCD}" destId="{9E6D24C9-F543-4DA5-8CF5-C18B4DEDC62E}" srcOrd="0" destOrd="0" presId="urn:microsoft.com/office/officeart/2005/8/layout/hList1"/>
    <dgm:cxn modelId="{0CBBC1C8-98D3-494A-B2BC-37B57BAF323E}" srcId="{FFD8EDD6-3D3C-4A56-9181-A1DD33139D82}" destId="{568D8650-5DDD-4D55-B3B9-A7BA1E9F2002}" srcOrd="2" destOrd="0" parTransId="{9C33BBB4-5A6F-426B-8FD4-005414EF221B}" sibTransId="{BD044879-38E3-4233-B33D-E27E6D88C6AA}"/>
    <dgm:cxn modelId="{27143DD6-0542-4EC5-8C30-1D4FD6AA0ADB}" srcId="{FFD8EDD6-3D3C-4A56-9181-A1DD33139D82}" destId="{C50BA2EE-6F0B-4853-9A74-587E813D7C03}" srcOrd="3" destOrd="0" parTransId="{6960E3D7-9890-45D5-8807-1D1237A1EE9D}" sibTransId="{5B037637-C0F4-4CCD-8FD9-DEECF61AC3AB}"/>
    <dgm:cxn modelId="{130C12E3-18D0-4AF1-833D-F6FC85C0B60A}" srcId="{91EA08A6-A52E-4A9E-AACF-6AD4120BEDCD}" destId="{FFD8EDD6-3D3C-4A56-9181-A1DD33139D82}" srcOrd="1" destOrd="0" parTransId="{6EF2223E-3476-4069-BC84-EBFC3BB75505}" sibTransId="{80C6FFA8-1E3E-42CB-A37F-796D786F35DA}"/>
    <dgm:cxn modelId="{63DDDFE5-DC1A-47DD-914E-FE316B69390E}" type="presOf" srcId="{3C3A3CB1-77D7-4592-A53C-0E1E5B36C902}" destId="{4639455B-EDB4-4E81-AC33-EF5A0F1D0EDB}" srcOrd="0" destOrd="5" presId="urn:microsoft.com/office/officeart/2005/8/layout/hList1"/>
    <dgm:cxn modelId="{3024BDE7-06D3-48D3-90C3-2A76AEA16410}" type="presOf" srcId="{DEB852B0-697B-43F5-A4B2-54373EC2AAF2}" destId="{47CCE546-562C-4049-BE9A-0D808D519E08}" srcOrd="0" destOrd="2" presId="urn:microsoft.com/office/officeart/2005/8/layout/hList1"/>
    <dgm:cxn modelId="{32F962F0-0A50-48D6-8C61-3F6E1503BD46}" type="presOf" srcId="{05508CEA-6C7E-48E0-8B5D-64E683AEA308}" destId="{4639455B-EDB4-4E81-AC33-EF5A0F1D0EDB}" srcOrd="0" destOrd="1" presId="urn:microsoft.com/office/officeart/2005/8/layout/hList1"/>
    <dgm:cxn modelId="{174549F3-93A8-49E0-ACFF-8DDC859F5CAC}" srcId="{24819985-51F5-4E20-AB48-05DC0430F6C1}" destId="{BA15BD25-2E93-415D-9683-AD8DC0803F72}" srcOrd="0" destOrd="0" parTransId="{C5E22D05-61F0-461A-A5FF-53DE0B7FC573}" sibTransId="{2B5A6C6C-5B23-4360-8366-B5F7F21E8A78}"/>
    <dgm:cxn modelId="{7EECE3F3-8F70-4DCB-9D9A-C6E510D28D53}" type="presOf" srcId="{E18E0B1A-8480-4B42-846A-C60C6DB72C45}" destId="{4639455B-EDB4-4E81-AC33-EF5A0F1D0EDB}" srcOrd="0" destOrd="0" presId="urn:microsoft.com/office/officeart/2005/8/layout/hList1"/>
    <dgm:cxn modelId="{AC3AC5AD-E564-4210-969E-ED79E75CCA81}" type="presParOf" srcId="{9E6D24C9-F543-4DA5-8CF5-C18B4DEDC62E}" destId="{6056AACC-E7A7-467F-953F-922646279893}" srcOrd="0" destOrd="0" presId="urn:microsoft.com/office/officeart/2005/8/layout/hList1"/>
    <dgm:cxn modelId="{657E1D32-020C-4D09-9846-61BC5241030F}" type="presParOf" srcId="{6056AACC-E7A7-467F-953F-922646279893}" destId="{758A5BA0-DD07-4168-9D52-1574BF6AA0F8}" srcOrd="0" destOrd="0" presId="urn:microsoft.com/office/officeart/2005/8/layout/hList1"/>
    <dgm:cxn modelId="{A9EA7D7E-3883-436E-9704-2081D7909064}" type="presParOf" srcId="{6056AACC-E7A7-467F-953F-922646279893}" destId="{47CCE546-562C-4049-BE9A-0D808D519E08}" srcOrd="1" destOrd="0" presId="urn:microsoft.com/office/officeart/2005/8/layout/hList1"/>
    <dgm:cxn modelId="{F09BCDD5-7314-42CE-9BE9-44F0B39B1A45}" type="presParOf" srcId="{9E6D24C9-F543-4DA5-8CF5-C18B4DEDC62E}" destId="{9B9748B7-EB90-4E21-B6BB-2B02ED103084}" srcOrd="1" destOrd="0" presId="urn:microsoft.com/office/officeart/2005/8/layout/hList1"/>
    <dgm:cxn modelId="{32C41B25-EE60-425E-B885-894DE73CAA67}" type="presParOf" srcId="{9E6D24C9-F543-4DA5-8CF5-C18B4DEDC62E}" destId="{E0B10ADD-7392-4A56-BA02-E2AA2B0A4291}" srcOrd="2" destOrd="0" presId="urn:microsoft.com/office/officeart/2005/8/layout/hList1"/>
    <dgm:cxn modelId="{1D69F934-F756-44D1-B5DB-BCEC4859DAD3}" type="presParOf" srcId="{E0B10ADD-7392-4A56-BA02-E2AA2B0A4291}" destId="{844DADB7-C214-4234-B75B-C7A6AC29D259}" srcOrd="0" destOrd="0" presId="urn:microsoft.com/office/officeart/2005/8/layout/hList1"/>
    <dgm:cxn modelId="{161758DF-4369-49AD-8196-E0A6E0B76FE3}" type="presParOf" srcId="{E0B10ADD-7392-4A56-BA02-E2AA2B0A4291}" destId="{4639455B-EDB4-4E81-AC33-EF5A0F1D0EDB}" srcOrd="1" destOrd="0" presId="urn:microsoft.com/office/officeart/2005/8/layout/h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91C1BE-861C-481C-B6FF-25CABC5BCDE1}" type="doc">
      <dgm:prSet loTypeId="urn:microsoft.com/office/officeart/2005/8/layout/hierarchy3" loCatId="list" qsTypeId="urn:microsoft.com/office/officeart/2005/8/quickstyle/simple5" qsCatId="simple" csTypeId="urn:microsoft.com/office/officeart/2005/8/colors/accent5_2" csCatId="accent5" phldr="1"/>
      <dgm:spPr/>
      <dgm:t>
        <a:bodyPr/>
        <a:lstStyle/>
        <a:p>
          <a:endParaRPr lang="en-US"/>
        </a:p>
      </dgm:t>
    </dgm:pt>
    <dgm:pt modelId="{7FC82912-31A6-443E-BB88-E718FEB39C10}">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המשתה המוסבר הינו משתנה בינארי 0/1</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719A325D-A960-4731-9C6B-8E5177FD3EFD}" type="par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435718BD-27D1-4B22-AE99-58AF1AF5D31B}" type="sibTrans" cxnId="{D2EFB4D4-ED19-4664-BB40-7C1F93CAA641}">
      <dgm:prSet/>
      <dgm:spPr/>
      <dgm:t>
        <a:bodyPr/>
        <a:lstStyle/>
        <a:p>
          <a:pPr rtl="1"/>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7225C8C1-1B4B-4477-9CA8-8B3F499AD444}">
      <dgm:prSet phldrT="[Text]" custT="1"/>
      <dgm:spPr/>
      <dgm:t>
        <a:bodyPr/>
        <a:lstStyle/>
        <a:p>
          <a:pPr rtl="1"/>
          <a:r>
            <a:rPr lang="he-IL" sz="18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dirty="0">
            <a:latin typeface="Gisha" panose="020B0502040204020203" pitchFamily="34" charset="-79"/>
            <a:ea typeface="Microsoft Sans Serif" panose="020B0604020202020204" pitchFamily="34" charset="0"/>
            <a:cs typeface="Gisha" panose="020B0502040204020203" pitchFamily="34" charset="-79"/>
          </a:endParaRPr>
        </a:p>
      </dgm:t>
    </dgm:pt>
    <dgm:pt modelId="{36949A2E-C250-4F0E-B0A7-9E8189F0DA51}" type="par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07890577-4A2A-4CB5-8EC6-D7F5F06BCDCF}" type="sibTrans" cxnId="{EDD2B663-4B5F-4C41-A3A9-A9FD061DDFEC}">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52DF8B48-BC72-4B2D-8107-8F1C06847809}">
      <dgm:prSet phldrT="[Text]" custT="1"/>
      <dgm:spPr/>
      <dgm:t>
        <a:bodyPr/>
        <a:lstStyle/>
        <a:p>
          <a:pPr rtl="1">
            <a:buFont typeface="Arial" panose="020B0604020202020204" pitchFamily="34" charset="0"/>
            <a:buNone/>
          </a:pPr>
          <a:r>
            <a:rPr lang="he-IL" sz="18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dirty="0">
              <a:latin typeface="Gisha" panose="020B0502040204020203" pitchFamily="34" charset="-79"/>
              <a:ea typeface="Microsoft Sans Serif" panose="020B0604020202020204" pitchFamily="34" charset="0"/>
              <a:cs typeface="Gisha" panose="020B0502040204020203" pitchFamily="34" charset="-79"/>
            </a:rPr>
            <a:t>Odds Ratio</a:t>
          </a:r>
        </a:p>
      </dgm:t>
    </dgm:pt>
    <dgm:pt modelId="{11703417-3020-4F40-8D9B-DEDDD2F772DA}" type="par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66B0FE0D-D7C4-4326-BD42-94C517AAB4D7}" type="sibTrans" cxnId="{15176DAD-49E5-49F7-A18B-BF09EAD29DB9}">
      <dgm:prSet/>
      <dgm:spPr/>
      <dgm:t>
        <a:bodyPr/>
        <a:lstStyle/>
        <a:p>
          <a:endParaRPr lang="en-US" sz="1800">
            <a:latin typeface="Gisha" panose="020B0502040204020203" pitchFamily="34" charset="-79"/>
            <a:ea typeface="Microsoft Sans Serif" panose="020B0604020202020204" pitchFamily="34" charset="0"/>
            <a:cs typeface="Gisha" panose="020B0502040204020203" pitchFamily="34" charset="-79"/>
          </a:endParaRPr>
        </a:p>
      </dgm:t>
    </dgm:pt>
    <dgm:pt modelId="{8F508969-364A-4DA4-921F-65EE8FF7476A}" type="pres">
      <dgm:prSet presAssocID="{5F91C1BE-861C-481C-B6FF-25CABC5BCDE1}" presName="diagram" presStyleCnt="0">
        <dgm:presLayoutVars>
          <dgm:chPref val="1"/>
          <dgm:dir/>
          <dgm:animOne val="branch"/>
          <dgm:animLvl val="lvl"/>
          <dgm:resizeHandles/>
        </dgm:presLayoutVars>
      </dgm:prSet>
      <dgm:spPr/>
    </dgm:pt>
    <dgm:pt modelId="{485A957E-6853-4796-B5C2-6FCB2E2BD3B4}" type="pres">
      <dgm:prSet presAssocID="{52DF8B48-BC72-4B2D-8107-8F1C06847809}" presName="root" presStyleCnt="0"/>
      <dgm:spPr/>
    </dgm:pt>
    <dgm:pt modelId="{912480B0-4DEB-4FB3-8307-C057F35AF737}" type="pres">
      <dgm:prSet presAssocID="{52DF8B48-BC72-4B2D-8107-8F1C06847809}" presName="rootComposite" presStyleCnt="0"/>
      <dgm:spPr/>
    </dgm:pt>
    <dgm:pt modelId="{793635C1-FC80-4EBF-8663-8B917240311C}" type="pres">
      <dgm:prSet presAssocID="{52DF8B48-BC72-4B2D-8107-8F1C06847809}" presName="rootText" presStyleLbl="node1" presStyleIdx="0" presStyleCnt="3"/>
      <dgm:spPr/>
    </dgm:pt>
    <dgm:pt modelId="{FECCDF52-652C-4F22-A80E-ACDE77B88652}" type="pres">
      <dgm:prSet presAssocID="{52DF8B48-BC72-4B2D-8107-8F1C06847809}" presName="rootConnector" presStyleLbl="node1" presStyleIdx="0" presStyleCnt="3"/>
      <dgm:spPr/>
    </dgm:pt>
    <dgm:pt modelId="{E1790267-8D55-4668-8D6F-66A4BCCC24AE}" type="pres">
      <dgm:prSet presAssocID="{52DF8B48-BC72-4B2D-8107-8F1C06847809}" presName="childShape" presStyleCnt="0"/>
      <dgm:spPr/>
    </dgm:pt>
    <dgm:pt modelId="{DF989509-A3A0-4652-B9AF-A6C4AB810618}" type="pres">
      <dgm:prSet presAssocID="{7225C8C1-1B4B-4477-9CA8-8B3F499AD444}" presName="root" presStyleCnt="0"/>
      <dgm:spPr/>
    </dgm:pt>
    <dgm:pt modelId="{8BC69827-5C21-4F0A-B5D6-BC83DAA5D130}" type="pres">
      <dgm:prSet presAssocID="{7225C8C1-1B4B-4477-9CA8-8B3F499AD444}" presName="rootComposite" presStyleCnt="0"/>
      <dgm:spPr/>
    </dgm:pt>
    <dgm:pt modelId="{FDFA2729-73D6-4B35-9181-5D6099A0628E}" type="pres">
      <dgm:prSet presAssocID="{7225C8C1-1B4B-4477-9CA8-8B3F499AD444}" presName="rootText" presStyleLbl="node1" presStyleIdx="1" presStyleCnt="3"/>
      <dgm:spPr/>
    </dgm:pt>
    <dgm:pt modelId="{80EA15AC-23A3-440E-9516-5CE87F42B680}" type="pres">
      <dgm:prSet presAssocID="{7225C8C1-1B4B-4477-9CA8-8B3F499AD444}" presName="rootConnector" presStyleLbl="node1" presStyleIdx="1" presStyleCnt="3"/>
      <dgm:spPr/>
    </dgm:pt>
    <dgm:pt modelId="{2AE708B2-82DD-4655-B52C-AB095A2FECC6}" type="pres">
      <dgm:prSet presAssocID="{7225C8C1-1B4B-4477-9CA8-8B3F499AD444}" presName="childShape" presStyleCnt="0"/>
      <dgm:spPr/>
    </dgm:pt>
    <dgm:pt modelId="{8EF58CE5-CADB-4D81-887D-91BF0F788B87}" type="pres">
      <dgm:prSet presAssocID="{7FC82912-31A6-443E-BB88-E718FEB39C10}" presName="root" presStyleCnt="0"/>
      <dgm:spPr/>
    </dgm:pt>
    <dgm:pt modelId="{3AC9C94A-179A-464E-B18F-E53B5C53904F}" type="pres">
      <dgm:prSet presAssocID="{7FC82912-31A6-443E-BB88-E718FEB39C10}" presName="rootComposite" presStyleCnt="0"/>
      <dgm:spPr/>
    </dgm:pt>
    <dgm:pt modelId="{0E4F6A79-F19F-4BE3-A7A2-AE6176865BB2}" type="pres">
      <dgm:prSet presAssocID="{7FC82912-31A6-443E-BB88-E718FEB39C10}" presName="rootText" presStyleLbl="node1" presStyleIdx="2" presStyleCnt="3"/>
      <dgm:spPr/>
    </dgm:pt>
    <dgm:pt modelId="{E97BAD50-ED92-4BE6-AC5C-3D083612C8CA}" type="pres">
      <dgm:prSet presAssocID="{7FC82912-31A6-443E-BB88-E718FEB39C10}" presName="rootConnector" presStyleLbl="node1" presStyleIdx="2" presStyleCnt="3"/>
      <dgm:spPr/>
    </dgm:pt>
    <dgm:pt modelId="{63CE6062-09F8-4A5C-9AC4-F713837DAC07}" type="pres">
      <dgm:prSet presAssocID="{7FC82912-31A6-443E-BB88-E718FEB39C10}" presName="childShape" presStyleCnt="0"/>
      <dgm:spPr/>
    </dgm:pt>
  </dgm:ptLst>
  <dgm:cxnLst>
    <dgm:cxn modelId="{F44C5602-1386-4DAE-B14E-7F506CA9483F}" type="presOf" srcId="{5F91C1BE-861C-481C-B6FF-25CABC5BCDE1}" destId="{8F508969-364A-4DA4-921F-65EE8FF7476A}" srcOrd="0" destOrd="0" presId="urn:microsoft.com/office/officeart/2005/8/layout/hierarchy3"/>
    <dgm:cxn modelId="{0849A104-4C1D-4418-BEE8-7621699E78EB}" type="presOf" srcId="{7225C8C1-1B4B-4477-9CA8-8B3F499AD444}" destId="{FDFA2729-73D6-4B35-9181-5D6099A0628E}" srcOrd="0" destOrd="0" presId="urn:microsoft.com/office/officeart/2005/8/layout/hierarchy3"/>
    <dgm:cxn modelId="{8472B239-4D01-4623-B2B9-C3717EDE24DF}" type="presOf" srcId="{52DF8B48-BC72-4B2D-8107-8F1C06847809}" destId="{FECCDF52-652C-4F22-A80E-ACDE77B88652}" srcOrd="1" destOrd="0" presId="urn:microsoft.com/office/officeart/2005/8/layout/hierarchy3"/>
    <dgm:cxn modelId="{E64B5343-26A3-4744-99D6-CEB868E46E0B}" type="presOf" srcId="{7225C8C1-1B4B-4477-9CA8-8B3F499AD444}" destId="{80EA15AC-23A3-440E-9516-5CE87F42B680}" srcOrd="1" destOrd="0" presId="urn:microsoft.com/office/officeart/2005/8/layout/hierarchy3"/>
    <dgm:cxn modelId="{EDD2B663-4B5F-4C41-A3A9-A9FD061DDFEC}" srcId="{5F91C1BE-861C-481C-B6FF-25CABC5BCDE1}" destId="{7225C8C1-1B4B-4477-9CA8-8B3F499AD444}" srcOrd="1" destOrd="0" parTransId="{36949A2E-C250-4F0E-B0A7-9E8189F0DA51}" sibTransId="{07890577-4A2A-4CB5-8EC6-D7F5F06BCDCF}"/>
    <dgm:cxn modelId="{00193A71-2B39-49B6-8491-5C3B35FCD0A8}" type="presOf" srcId="{7FC82912-31A6-443E-BB88-E718FEB39C10}" destId="{E97BAD50-ED92-4BE6-AC5C-3D083612C8CA}" srcOrd="1" destOrd="0" presId="urn:microsoft.com/office/officeart/2005/8/layout/hierarchy3"/>
    <dgm:cxn modelId="{D3A51974-EC21-4DD2-B6F1-AB63AF525ABF}" type="presOf" srcId="{7FC82912-31A6-443E-BB88-E718FEB39C10}" destId="{0E4F6A79-F19F-4BE3-A7A2-AE6176865BB2}" srcOrd="0" destOrd="0" presId="urn:microsoft.com/office/officeart/2005/8/layout/hierarchy3"/>
    <dgm:cxn modelId="{BB6108A3-BB57-4D77-B1DA-1633411A06AA}" type="presOf" srcId="{52DF8B48-BC72-4B2D-8107-8F1C06847809}" destId="{793635C1-FC80-4EBF-8663-8B917240311C}" srcOrd="0" destOrd="0" presId="urn:microsoft.com/office/officeart/2005/8/layout/hierarchy3"/>
    <dgm:cxn modelId="{15176DAD-49E5-49F7-A18B-BF09EAD29DB9}" srcId="{5F91C1BE-861C-481C-B6FF-25CABC5BCDE1}" destId="{52DF8B48-BC72-4B2D-8107-8F1C06847809}" srcOrd="0" destOrd="0" parTransId="{11703417-3020-4F40-8D9B-DEDDD2F772DA}" sibTransId="{66B0FE0D-D7C4-4326-BD42-94C517AAB4D7}"/>
    <dgm:cxn modelId="{D2EFB4D4-ED19-4664-BB40-7C1F93CAA641}" srcId="{5F91C1BE-861C-481C-B6FF-25CABC5BCDE1}" destId="{7FC82912-31A6-443E-BB88-E718FEB39C10}" srcOrd="2" destOrd="0" parTransId="{719A325D-A960-4731-9C6B-8E5177FD3EFD}" sibTransId="{435718BD-27D1-4B22-AE99-58AF1AF5D31B}"/>
    <dgm:cxn modelId="{6F4C521F-075C-4CBD-AEC6-67D4A9C50301}" type="presParOf" srcId="{8F508969-364A-4DA4-921F-65EE8FF7476A}" destId="{485A957E-6853-4796-B5C2-6FCB2E2BD3B4}" srcOrd="0" destOrd="0" presId="urn:microsoft.com/office/officeart/2005/8/layout/hierarchy3"/>
    <dgm:cxn modelId="{CBFC3798-E092-4D37-9A5E-3B5A8279317B}" type="presParOf" srcId="{485A957E-6853-4796-B5C2-6FCB2E2BD3B4}" destId="{912480B0-4DEB-4FB3-8307-C057F35AF737}" srcOrd="0" destOrd="0" presId="urn:microsoft.com/office/officeart/2005/8/layout/hierarchy3"/>
    <dgm:cxn modelId="{43D78F1E-8754-4A1D-BB2C-B8DEFFA86262}" type="presParOf" srcId="{912480B0-4DEB-4FB3-8307-C057F35AF737}" destId="{793635C1-FC80-4EBF-8663-8B917240311C}" srcOrd="0" destOrd="0" presId="urn:microsoft.com/office/officeart/2005/8/layout/hierarchy3"/>
    <dgm:cxn modelId="{F6E0309E-2725-4CA1-A539-BC7930E9DFF3}" type="presParOf" srcId="{912480B0-4DEB-4FB3-8307-C057F35AF737}" destId="{FECCDF52-652C-4F22-A80E-ACDE77B88652}" srcOrd="1" destOrd="0" presId="urn:microsoft.com/office/officeart/2005/8/layout/hierarchy3"/>
    <dgm:cxn modelId="{B839F7F9-FA80-4395-B286-4C9062094C56}" type="presParOf" srcId="{485A957E-6853-4796-B5C2-6FCB2E2BD3B4}" destId="{E1790267-8D55-4668-8D6F-66A4BCCC24AE}" srcOrd="1" destOrd="0" presId="urn:microsoft.com/office/officeart/2005/8/layout/hierarchy3"/>
    <dgm:cxn modelId="{303C56F0-BF92-4E6C-BF40-257E41103A21}" type="presParOf" srcId="{8F508969-364A-4DA4-921F-65EE8FF7476A}" destId="{DF989509-A3A0-4652-B9AF-A6C4AB810618}" srcOrd="1" destOrd="0" presId="urn:microsoft.com/office/officeart/2005/8/layout/hierarchy3"/>
    <dgm:cxn modelId="{FAF5414B-2648-4740-BF27-2AA351104647}" type="presParOf" srcId="{DF989509-A3A0-4652-B9AF-A6C4AB810618}" destId="{8BC69827-5C21-4F0A-B5D6-BC83DAA5D130}" srcOrd="0" destOrd="0" presId="urn:microsoft.com/office/officeart/2005/8/layout/hierarchy3"/>
    <dgm:cxn modelId="{182F4EAA-485A-4165-8FCA-E82AC9088382}" type="presParOf" srcId="{8BC69827-5C21-4F0A-B5D6-BC83DAA5D130}" destId="{FDFA2729-73D6-4B35-9181-5D6099A0628E}" srcOrd="0" destOrd="0" presId="urn:microsoft.com/office/officeart/2005/8/layout/hierarchy3"/>
    <dgm:cxn modelId="{7372F43C-92BB-4C19-BF6F-15887416F26B}" type="presParOf" srcId="{8BC69827-5C21-4F0A-B5D6-BC83DAA5D130}" destId="{80EA15AC-23A3-440E-9516-5CE87F42B680}" srcOrd="1" destOrd="0" presId="urn:microsoft.com/office/officeart/2005/8/layout/hierarchy3"/>
    <dgm:cxn modelId="{7135F765-9031-4914-81FA-990780AE0045}" type="presParOf" srcId="{DF989509-A3A0-4652-B9AF-A6C4AB810618}" destId="{2AE708B2-82DD-4655-B52C-AB095A2FECC6}" srcOrd="1" destOrd="0" presId="urn:microsoft.com/office/officeart/2005/8/layout/hierarchy3"/>
    <dgm:cxn modelId="{237C437A-26B8-4CAB-90A5-2268FE0AC672}" type="presParOf" srcId="{8F508969-364A-4DA4-921F-65EE8FF7476A}" destId="{8EF58CE5-CADB-4D81-887D-91BF0F788B87}" srcOrd="2" destOrd="0" presId="urn:microsoft.com/office/officeart/2005/8/layout/hierarchy3"/>
    <dgm:cxn modelId="{6E002478-5E3D-4FA0-AF8A-911B22211ECB}" type="presParOf" srcId="{8EF58CE5-CADB-4D81-887D-91BF0F788B87}" destId="{3AC9C94A-179A-464E-B18F-E53B5C53904F}" srcOrd="0" destOrd="0" presId="urn:microsoft.com/office/officeart/2005/8/layout/hierarchy3"/>
    <dgm:cxn modelId="{50B4539B-7F54-431A-8D1D-D9B8F232E364}" type="presParOf" srcId="{3AC9C94A-179A-464E-B18F-E53B5C53904F}" destId="{0E4F6A79-F19F-4BE3-A7A2-AE6176865BB2}" srcOrd="0" destOrd="0" presId="urn:microsoft.com/office/officeart/2005/8/layout/hierarchy3"/>
    <dgm:cxn modelId="{8F7D106B-71D3-42FA-8E0C-6603FFAA316A}" type="presParOf" srcId="{3AC9C94A-179A-464E-B18F-E53B5C53904F}" destId="{E97BAD50-ED92-4BE6-AC5C-3D083612C8CA}" srcOrd="1" destOrd="0" presId="urn:microsoft.com/office/officeart/2005/8/layout/hierarchy3"/>
    <dgm:cxn modelId="{C1CC9720-2189-400B-BA7D-3C5D2081C82C}" type="presParOf" srcId="{8EF58CE5-CADB-4D81-887D-91BF0F788B87}" destId="{63CE6062-09F8-4A5C-9AC4-F713837DAC07}"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a:solidFill>
          <a:schemeClr val="tx2">
            <a:lumMod val="60000"/>
            <a:lumOff val="40000"/>
          </a:schemeClr>
        </a:solidFill>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מספר ילדים בבית -1</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7">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7">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7">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7">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7">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7">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7">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182097-38AE-4A4E-A2FB-5B4CEF180359}"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154408C8-08DF-47AB-BF44-EF02132E521F}">
      <dgm:prSet phldrT="[Text]"/>
      <dgm:spPr/>
      <dgm:t>
        <a:bodyPr/>
        <a:lstStyle/>
        <a:p>
          <a:pPr>
            <a:buAutoNum type="arabicPeriod"/>
          </a:pPr>
          <a:r>
            <a:rPr lang="he-IL" dirty="0">
              <a:latin typeface="Gisha" panose="020B0502040204020203" pitchFamily="34" charset="-79"/>
              <a:cs typeface="Gisha" panose="020B0502040204020203" pitchFamily="34" charset="-79"/>
            </a:rPr>
            <a:t>רמה חברתית כלכלית 6-8</a:t>
          </a:r>
          <a:endParaRPr lang="en-US" dirty="0">
            <a:latin typeface="Gisha" panose="020B0502040204020203" pitchFamily="34" charset="-79"/>
            <a:cs typeface="Gisha" panose="020B0502040204020203" pitchFamily="34" charset="-79"/>
          </a:endParaRPr>
        </a:p>
      </dgm:t>
    </dgm:pt>
    <dgm:pt modelId="{486EE249-AD47-4C40-90AA-CB38E975DE53}" type="par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2581FF86-5083-4062-8164-2A7D67B68DF5}" type="sibTrans" cxnId="{D4323F4D-F3E1-495C-96BE-CB832D65B57F}">
      <dgm:prSet/>
      <dgm:spPr/>
      <dgm:t>
        <a:bodyPr/>
        <a:lstStyle/>
        <a:p>
          <a:endParaRPr lang="en-US">
            <a:latin typeface="Gisha" panose="020B0502040204020203" pitchFamily="34" charset="-79"/>
            <a:cs typeface="Gisha" panose="020B0502040204020203" pitchFamily="34" charset="-79"/>
          </a:endParaRPr>
        </a:p>
      </dgm:t>
    </dgm:pt>
    <dgm:pt modelId="{99F1B345-4BAA-4435-8252-6CE5B938C2EB}">
      <dgm:prSet/>
      <dgm:spPr/>
      <dgm:t>
        <a:bodyPr/>
        <a:lstStyle/>
        <a:p>
          <a:r>
            <a:rPr lang="he-IL" dirty="0">
              <a:latin typeface="Gisha" panose="020B0502040204020203" pitchFamily="34" charset="-79"/>
              <a:cs typeface="Gisha" panose="020B0502040204020203" pitchFamily="34" charset="-79"/>
            </a:rPr>
            <a:t>זכר</a:t>
          </a:r>
        </a:p>
      </dgm:t>
    </dgm:pt>
    <dgm:pt modelId="{2400E5AB-2B4F-4160-9013-C61B4E39F630}" type="par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C961CB20-EF61-4244-B621-8A10731C3606}" type="sibTrans" cxnId="{28DEF34E-4EFF-4CE0-94A7-6B839CCC7C71}">
      <dgm:prSet/>
      <dgm:spPr/>
      <dgm:t>
        <a:bodyPr/>
        <a:lstStyle/>
        <a:p>
          <a:endParaRPr lang="en-US">
            <a:latin typeface="Gisha" panose="020B0502040204020203" pitchFamily="34" charset="-79"/>
            <a:cs typeface="Gisha" panose="020B0502040204020203" pitchFamily="34" charset="-79"/>
          </a:endParaRPr>
        </a:p>
      </dgm:t>
    </dgm:pt>
    <dgm:pt modelId="{9BD76F47-18DE-4B9C-87BF-D9A00043BC63}">
      <dgm:prSet/>
      <dgm:spPr/>
      <dgm:t>
        <a:bodyPr/>
        <a:lstStyle/>
        <a:p>
          <a:r>
            <a:rPr lang="he-IL" dirty="0">
              <a:latin typeface="Gisha" panose="020B0502040204020203" pitchFamily="34" charset="-79"/>
              <a:cs typeface="Gisha" panose="020B0502040204020203" pitchFamily="34" charset="-79"/>
            </a:rPr>
            <a:t>היריון ספונטני</a:t>
          </a:r>
        </a:p>
      </dgm:t>
    </dgm:pt>
    <dgm:pt modelId="{6153EA83-F381-4DCD-B466-A13AC056694B}" type="par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BABA329F-E727-491E-A0E7-57A68151A5D3}" type="sibTrans" cxnId="{72E1155B-36EA-474C-9C4C-1EDE1C0DBF51}">
      <dgm:prSet/>
      <dgm:spPr/>
      <dgm:t>
        <a:bodyPr/>
        <a:lstStyle/>
        <a:p>
          <a:endParaRPr lang="en-US">
            <a:latin typeface="Gisha" panose="020B0502040204020203" pitchFamily="34" charset="-79"/>
            <a:cs typeface="Gisha" panose="020B0502040204020203" pitchFamily="34" charset="-79"/>
          </a:endParaRPr>
        </a:p>
      </dgm:t>
    </dgm:pt>
    <dgm:pt modelId="{7262C4D8-2551-446B-B5AD-DAFF591CC72C}">
      <dgm:prSet/>
      <dgm:spPr/>
      <dgm:t>
        <a:bodyPr/>
        <a:lstStyle/>
        <a:p>
          <a:r>
            <a:rPr lang="he-IL" dirty="0">
              <a:latin typeface="Gisha" panose="020B0502040204020203" pitchFamily="34" charset="-79"/>
              <a:cs typeface="Gisha" panose="020B0502040204020203" pitchFamily="34" charset="-79"/>
            </a:rPr>
            <a:t>אמא ואבא בריאים </a:t>
          </a:r>
        </a:p>
      </dgm:t>
    </dgm:pt>
    <dgm:pt modelId="{18BF1F24-90CE-432C-A675-155F50CAE23D}" type="par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883BA0DD-C5EB-4694-9180-C2BF1DC77036}" type="sibTrans" cxnId="{C0C5A7B6-A6AD-46BD-AC4C-50ADE2D5E3E0}">
      <dgm:prSet/>
      <dgm:spPr/>
      <dgm:t>
        <a:bodyPr/>
        <a:lstStyle/>
        <a:p>
          <a:endParaRPr lang="en-US">
            <a:latin typeface="Gisha" panose="020B0502040204020203" pitchFamily="34" charset="-79"/>
            <a:cs typeface="Gisha" panose="020B0502040204020203" pitchFamily="34" charset="-79"/>
          </a:endParaRPr>
        </a:p>
      </dgm:t>
    </dgm:pt>
    <dgm:pt modelId="{E0E82FFB-F6BB-4466-8C80-6BDD5C975840}">
      <dgm:prSet/>
      <dgm:spPr/>
      <dgm:t>
        <a:bodyPr/>
        <a:lstStyle/>
        <a:p>
          <a:r>
            <a:rPr lang="he-IL" dirty="0">
              <a:latin typeface="Gisha" panose="020B0502040204020203" pitchFamily="34" charset="-79"/>
              <a:cs typeface="Gisha" panose="020B0502040204020203" pitchFamily="34" charset="-79"/>
            </a:rPr>
            <a:t>שנת לידה של האם - 1986</a:t>
          </a:r>
        </a:p>
      </dgm:t>
    </dgm:pt>
    <dgm:pt modelId="{3E314A3B-0C23-4E8B-9867-E00E371B3ABF}" type="par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F7B9844D-A0EB-41BA-8834-412C5500E307}" type="sibTrans" cxnId="{AF69EAB2-28CF-4FDF-B031-FE4E07005E90}">
      <dgm:prSet/>
      <dgm:spPr/>
      <dgm:t>
        <a:bodyPr/>
        <a:lstStyle/>
        <a:p>
          <a:endParaRPr lang="en-US">
            <a:latin typeface="Gisha" panose="020B0502040204020203" pitchFamily="34" charset="-79"/>
            <a:cs typeface="Gisha" panose="020B0502040204020203" pitchFamily="34" charset="-79"/>
          </a:endParaRPr>
        </a:p>
      </dgm:t>
    </dgm:pt>
    <dgm:pt modelId="{29117B38-056C-4449-BBCF-CF83FE35DBD8}">
      <dgm:prSet/>
      <dgm:spPr/>
      <dgm:t>
        <a:bodyPr/>
        <a:lstStyle/>
        <a:p>
          <a:r>
            <a:rPr lang="he-IL" dirty="0">
              <a:latin typeface="Gisha" panose="020B0502040204020203" pitchFamily="34" charset="-79"/>
              <a:cs typeface="Gisha" panose="020B0502040204020203" pitchFamily="34" charset="-79"/>
            </a:rPr>
            <a:t>השכלת האם - אקדמאית</a:t>
          </a:r>
        </a:p>
      </dgm:t>
    </dgm:pt>
    <dgm:pt modelId="{CA85AB9B-BE68-4554-BF05-6A419A742143}" type="par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37784535-F9DE-4DDB-9284-7EF92BEB2BB3}" type="sibTrans" cxnId="{8F5CC0FE-7E43-4033-A48A-85074140D79F}">
      <dgm:prSet/>
      <dgm:spPr/>
      <dgm:t>
        <a:bodyPr/>
        <a:lstStyle/>
        <a:p>
          <a:endParaRPr lang="en-US">
            <a:latin typeface="Gisha" panose="020B0502040204020203" pitchFamily="34" charset="-79"/>
            <a:cs typeface="Gisha" panose="020B0502040204020203" pitchFamily="34" charset="-79"/>
          </a:endParaRPr>
        </a:p>
      </dgm:t>
    </dgm:pt>
    <dgm:pt modelId="{A6DD23B7-8C87-46E4-AA80-B7AD74512769}">
      <dgm:prSet/>
      <dgm:spPr/>
      <dgm:t>
        <a:bodyPr/>
        <a:lstStyle/>
        <a:p>
          <a:r>
            <a:rPr lang="he-IL" dirty="0">
              <a:latin typeface="Gisha" panose="020B0502040204020203" pitchFamily="34" charset="-79"/>
              <a:cs typeface="Gisha" panose="020B0502040204020203" pitchFamily="34" charset="-79"/>
            </a:rPr>
            <a:t>ילד יחיד</a:t>
          </a:r>
        </a:p>
      </dgm:t>
    </dgm:pt>
    <dgm:pt modelId="{BF94AFCB-E390-401F-83B9-E28120DC93AF}" type="par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4CCC05CA-954C-4737-A212-CCF02A5A1F58}" type="sibTrans" cxnId="{C9CDB283-0BF1-433E-AAF5-7BD926AED16E}">
      <dgm:prSet/>
      <dgm:spPr/>
      <dgm:t>
        <a:bodyPr/>
        <a:lstStyle/>
        <a:p>
          <a:endParaRPr lang="en-US">
            <a:latin typeface="Gisha" panose="020B0502040204020203" pitchFamily="34" charset="-79"/>
            <a:cs typeface="Gisha" panose="020B0502040204020203" pitchFamily="34" charset="-79"/>
          </a:endParaRPr>
        </a:p>
      </dgm:t>
    </dgm:pt>
    <dgm:pt modelId="{55DAD193-CDAE-4A78-BA71-3909BF092D88}">
      <dgm:prSet/>
      <dgm:spPr/>
      <dgm:t>
        <a:bodyPr/>
        <a:lstStyle/>
        <a:p>
          <a:r>
            <a:rPr lang="he-IL" dirty="0">
              <a:latin typeface="Gisha" panose="020B0502040204020203" pitchFamily="34" charset="-79"/>
              <a:cs typeface="Gisha" panose="020B0502040204020203" pitchFamily="34" charset="-79"/>
            </a:rPr>
            <a:t>סוג מעון – פעוטון</a:t>
          </a:r>
        </a:p>
      </dgm:t>
    </dgm:pt>
    <dgm:pt modelId="{0F493033-C795-418B-B82C-357ED0AF8EC7}" type="parTrans" cxnId="{59552C9F-ADB7-4CFD-AF04-53C303F10966}">
      <dgm:prSet/>
      <dgm:spPr/>
      <dgm:t>
        <a:bodyPr/>
        <a:lstStyle/>
        <a:p>
          <a:endParaRPr lang="en-US"/>
        </a:p>
      </dgm:t>
    </dgm:pt>
    <dgm:pt modelId="{1AF4B3C7-40FC-4898-BE42-19ECBAD52768}" type="sibTrans" cxnId="{59552C9F-ADB7-4CFD-AF04-53C303F10966}">
      <dgm:prSet/>
      <dgm:spPr/>
      <dgm:t>
        <a:bodyPr/>
        <a:lstStyle/>
        <a:p>
          <a:endParaRPr lang="en-US"/>
        </a:p>
      </dgm:t>
    </dgm:pt>
    <dgm:pt modelId="{61A52FB8-03AF-4909-A854-A1CAB15DE7ED}">
      <dgm:prSet/>
      <dgm:spPr/>
      <dgm:t>
        <a:bodyPr/>
        <a:lstStyle/>
        <a:p>
          <a:r>
            <a:rPr lang="he-IL" dirty="0">
              <a:latin typeface="Gisha" panose="020B0502040204020203" pitchFamily="34" charset="-79"/>
              <a:cs typeface="Gisha" panose="020B0502040204020203" pitchFamily="34" charset="-79"/>
            </a:rPr>
            <a:t>קיבל חיסונים של גיל שנה</a:t>
          </a:r>
        </a:p>
      </dgm:t>
    </dgm:pt>
    <dgm:pt modelId="{008D4A19-7358-40C2-913B-B687595927B3}" type="parTrans" cxnId="{1C2B1B67-F684-4300-BD50-2F128A65A10C}">
      <dgm:prSet/>
      <dgm:spPr/>
      <dgm:t>
        <a:bodyPr/>
        <a:lstStyle/>
        <a:p>
          <a:endParaRPr lang="en-US"/>
        </a:p>
      </dgm:t>
    </dgm:pt>
    <dgm:pt modelId="{B7C12708-BD63-4B5D-B02B-97182F15CA48}" type="sibTrans" cxnId="{1C2B1B67-F684-4300-BD50-2F128A65A10C}">
      <dgm:prSet/>
      <dgm:spPr/>
      <dgm:t>
        <a:bodyPr/>
        <a:lstStyle/>
        <a:p>
          <a:endParaRPr lang="en-US"/>
        </a:p>
      </dgm:t>
    </dgm:pt>
    <dgm:pt modelId="{A9A0D124-7342-4562-9C99-6092BF4A7196}" type="pres">
      <dgm:prSet presAssocID="{EE182097-38AE-4A4E-A2FB-5B4CEF180359}" presName="diagram" presStyleCnt="0">
        <dgm:presLayoutVars>
          <dgm:dir/>
          <dgm:resizeHandles val="exact"/>
        </dgm:presLayoutVars>
      </dgm:prSet>
      <dgm:spPr/>
    </dgm:pt>
    <dgm:pt modelId="{DB1E3035-CE5A-41A2-A6F0-3F5AC5EC85AA}" type="pres">
      <dgm:prSet presAssocID="{154408C8-08DF-47AB-BF44-EF02132E521F}" presName="node" presStyleLbl="node1" presStyleIdx="0" presStyleCnt="9">
        <dgm:presLayoutVars>
          <dgm:bulletEnabled val="1"/>
        </dgm:presLayoutVars>
      </dgm:prSet>
      <dgm:spPr/>
    </dgm:pt>
    <dgm:pt modelId="{37FFD8DE-3382-4842-9C71-AB73575A9DDB}" type="pres">
      <dgm:prSet presAssocID="{2581FF86-5083-4062-8164-2A7D67B68DF5}" presName="sibTrans" presStyleCnt="0"/>
      <dgm:spPr/>
    </dgm:pt>
    <dgm:pt modelId="{C555016E-5889-43F1-9D9A-F6C9C80AF4CB}" type="pres">
      <dgm:prSet presAssocID="{99F1B345-4BAA-4435-8252-6CE5B938C2EB}" presName="node" presStyleLbl="node1" presStyleIdx="1" presStyleCnt="9">
        <dgm:presLayoutVars>
          <dgm:bulletEnabled val="1"/>
        </dgm:presLayoutVars>
      </dgm:prSet>
      <dgm:spPr/>
    </dgm:pt>
    <dgm:pt modelId="{98B3FC08-40AA-4BE7-80F8-C7C751D6A85F}" type="pres">
      <dgm:prSet presAssocID="{C961CB20-EF61-4244-B621-8A10731C3606}" presName="sibTrans" presStyleCnt="0"/>
      <dgm:spPr/>
    </dgm:pt>
    <dgm:pt modelId="{5BDC2F35-F0C7-4AF4-A1DB-3118D163CC91}" type="pres">
      <dgm:prSet presAssocID="{9BD76F47-18DE-4B9C-87BF-D9A00043BC63}" presName="node" presStyleLbl="node1" presStyleIdx="2" presStyleCnt="9">
        <dgm:presLayoutVars>
          <dgm:bulletEnabled val="1"/>
        </dgm:presLayoutVars>
      </dgm:prSet>
      <dgm:spPr/>
    </dgm:pt>
    <dgm:pt modelId="{35258AD6-629A-4B22-A462-7395350EDA3D}" type="pres">
      <dgm:prSet presAssocID="{BABA329F-E727-491E-A0E7-57A68151A5D3}" presName="sibTrans" presStyleCnt="0"/>
      <dgm:spPr/>
    </dgm:pt>
    <dgm:pt modelId="{0F97C194-31B1-4121-8A61-0AFC681B07F9}" type="pres">
      <dgm:prSet presAssocID="{7262C4D8-2551-446B-B5AD-DAFF591CC72C}" presName="node" presStyleLbl="node1" presStyleIdx="3" presStyleCnt="9">
        <dgm:presLayoutVars>
          <dgm:bulletEnabled val="1"/>
        </dgm:presLayoutVars>
      </dgm:prSet>
      <dgm:spPr/>
    </dgm:pt>
    <dgm:pt modelId="{74A8F151-DD35-4E5C-8CF9-C2AA831BF550}" type="pres">
      <dgm:prSet presAssocID="{883BA0DD-C5EB-4694-9180-C2BF1DC77036}" presName="sibTrans" presStyleCnt="0"/>
      <dgm:spPr/>
    </dgm:pt>
    <dgm:pt modelId="{07329286-9F4A-43D8-9BA4-16F577D008D7}" type="pres">
      <dgm:prSet presAssocID="{E0E82FFB-F6BB-4466-8C80-6BDD5C975840}" presName="node" presStyleLbl="node1" presStyleIdx="4" presStyleCnt="9">
        <dgm:presLayoutVars>
          <dgm:bulletEnabled val="1"/>
        </dgm:presLayoutVars>
      </dgm:prSet>
      <dgm:spPr/>
    </dgm:pt>
    <dgm:pt modelId="{6202D986-4F15-4F61-8AFC-0A2A8238F198}" type="pres">
      <dgm:prSet presAssocID="{F7B9844D-A0EB-41BA-8834-412C5500E307}" presName="sibTrans" presStyleCnt="0"/>
      <dgm:spPr/>
    </dgm:pt>
    <dgm:pt modelId="{2E59F6FF-A91B-43FB-8FBB-9E7FE05A6E85}" type="pres">
      <dgm:prSet presAssocID="{29117B38-056C-4449-BBCF-CF83FE35DBD8}" presName="node" presStyleLbl="node1" presStyleIdx="5" presStyleCnt="9">
        <dgm:presLayoutVars>
          <dgm:bulletEnabled val="1"/>
        </dgm:presLayoutVars>
      </dgm:prSet>
      <dgm:spPr/>
    </dgm:pt>
    <dgm:pt modelId="{E38C85C5-2EF6-4FDB-8A14-62993D76A0DD}" type="pres">
      <dgm:prSet presAssocID="{37784535-F9DE-4DDB-9284-7EF92BEB2BB3}" presName="sibTrans" presStyleCnt="0"/>
      <dgm:spPr/>
    </dgm:pt>
    <dgm:pt modelId="{F1037F08-2944-4A0D-AD87-E55C095FC244}" type="pres">
      <dgm:prSet presAssocID="{A6DD23B7-8C87-46E4-AA80-B7AD74512769}" presName="node" presStyleLbl="node1" presStyleIdx="6" presStyleCnt="9">
        <dgm:presLayoutVars>
          <dgm:bulletEnabled val="1"/>
        </dgm:presLayoutVars>
      </dgm:prSet>
      <dgm:spPr/>
    </dgm:pt>
    <dgm:pt modelId="{B2CCAE36-18AA-4A4C-A043-E93F6929FEA1}" type="pres">
      <dgm:prSet presAssocID="{4CCC05CA-954C-4737-A212-CCF02A5A1F58}" presName="sibTrans" presStyleCnt="0"/>
      <dgm:spPr/>
    </dgm:pt>
    <dgm:pt modelId="{0FDA37CB-0B01-4B7A-B6F1-19DCA3D7668A}" type="pres">
      <dgm:prSet presAssocID="{55DAD193-CDAE-4A78-BA71-3909BF092D88}" presName="node" presStyleLbl="node1" presStyleIdx="7" presStyleCnt="9">
        <dgm:presLayoutVars>
          <dgm:bulletEnabled val="1"/>
        </dgm:presLayoutVars>
      </dgm:prSet>
      <dgm:spPr/>
    </dgm:pt>
    <dgm:pt modelId="{03AFC3B9-650D-4EB1-93A0-8BEEFA4A52E8}" type="pres">
      <dgm:prSet presAssocID="{1AF4B3C7-40FC-4898-BE42-19ECBAD52768}" presName="sibTrans" presStyleCnt="0"/>
      <dgm:spPr/>
    </dgm:pt>
    <dgm:pt modelId="{04070184-0254-4802-BEEA-6B6411FFB3F9}" type="pres">
      <dgm:prSet presAssocID="{61A52FB8-03AF-4909-A854-A1CAB15DE7ED}" presName="node" presStyleLbl="node1" presStyleIdx="8" presStyleCnt="9">
        <dgm:presLayoutVars>
          <dgm:bulletEnabled val="1"/>
        </dgm:presLayoutVars>
      </dgm:prSet>
      <dgm:spPr/>
    </dgm:pt>
  </dgm:ptLst>
  <dgm:cxnLst>
    <dgm:cxn modelId="{52D74801-11A2-43A3-9D7D-F0C5EF34FF7A}" type="presOf" srcId="{EE182097-38AE-4A4E-A2FB-5B4CEF180359}" destId="{A9A0D124-7342-4562-9C99-6092BF4A7196}" srcOrd="0" destOrd="0" presId="urn:microsoft.com/office/officeart/2005/8/layout/default"/>
    <dgm:cxn modelId="{CAF07501-2A66-4A91-9FF9-B4368564143C}" type="presOf" srcId="{61A52FB8-03AF-4909-A854-A1CAB15DE7ED}" destId="{04070184-0254-4802-BEEA-6B6411FFB3F9}" srcOrd="0" destOrd="0" presId="urn:microsoft.com/office/officeart/2005/8/layout/default"/>
    <dgm:cxn modelId="{B9B1E415-8EDD-48F4-8F0A-0841CF00F232}" type="presOf" srcId="{E0E82FFB-F6BB-4466-8C80-6BDD5C975840}" destId="{07329286-9F4A-43D8-9BA4-16F577D008D7}" srcOrd="0" destOrd="0" presId="urn:microsoft.com/office/officeart/2005/8/layout/default"/>
    <dgm:cxn modelId="{0655C919-BCDC-4EB7-BC10-DF602E73111D}" type="presOf" srcId="{29117B38-056C-4449-BBCF-CF83FE35DBD8}" destId="{2E59F6FF-A91B-43FB-8FBB-9E7FE05A6E85}" srcOrd="0" destOrd="0" presId="urn:microsoft.com/office/officeart/2005/8/layout/default"/>
    <dgm:cxn modelId="{92B3C11C-F124-4F63-AE59-2FD23FEE26C3}" type="presOf" srcId="{154408C8-08DF-47AB-BF44-EF02132E521F}" destId="{DB1E3035-CE5A-41A2-A6F0-3F5AC5EC85AA}" srcOrd="0" destOrd="0" presId="urn:microsoft.com/office/officeart/2005/8/layout/default"/>
    <dgm:cxn modelId="{6215DD3C-8318-4BD9-BCA5-9433CB2A4A92}" type="presOf" srcId="{9BD76F47-18DE-4B9C-87BF-D9A00043BC63}" destId="{5BDC2F35-F0C7-4AF4-A1DB-3118D163CC91}" srcOrd="0" destOrd="0" presId="urn:microsoft.com/office/officeart/2005/8/layout/default"/>
    <dgm:cxn modelId="{72E1155B-36EA-474C-9C4C-1EDE1C0DBF51}" srcId="{EE182097-38AE-4A4E-A2FB-5B4CEF180359}" destId="{9BD76F47-18DE-4B9C-87BF-D9A00043BC63}" srcOrd="2" destOrd="0" parTransId="{6153EA83-F381-4DCD-B466-A13AC056694B}" sibTransId="{BABA329F-E727-491E-A0E7-57A68151A5D3}"/>
    <dgm:cxn modelId="{1C2B1B67-F684-4300-BD50-2F128A65A10C}" srcId="{EE182097-38AE-4A4E-A2FB-5B4CEF180359}" destId="{61A52FB8-03AF-4909-A854-A1CAB15DE7ED}" srcOrd="8" destOrd="0" parTransId="{008D4A19-7358-40C2-913B-B687595927B3}" sibTransId="{B7C12708-BD63-4B5D-B02B-97182F15CA48}"/>
    <dgm:cxn modelId="{D4323F4D-F3E1-495C-96BE-CB832D65B57F}" srcId="{EE182097-38AE-4A4E-A2FB-5B4CEF180359}" destId="{154408C8-08DF-47AB-BF44-EF02132E521F}" srcOrd="0" destOrd="0" parTransId="{486EE249-AD47-4C40-90AA-CB38E975DE53}" sibTransId="{2581FF86-5083-4062-8164-2A7D67B68DF5}"/>
    <dgm:cxn modelId="{28DEF34E-4EFF-4CE0-94A7-6B839CCC7C71}" srcId="{EE182097-38AE-4A4E-A2FB-5B4CEF180359}" destId="{99F1B345-4BAA-4435-8252-6CE5B938C2EB}" srcOrd="1" destOrd="0" parTransId="{2400E5AB-2B4F-4160-9013-C61B4E39F630}" sibTransId="{C961CB20-EF61-4244-B621-8A10731C3606}"/>
    <dgm:cxn modelId="{3CCAA958-4E5E-4F4C-A047-683D9737EC10}" type="presOf" srcId="{99F1B345-4BAA-4435-8252-6CE5B938C2EB}" destId="{C555016E-5889-43F1-9D9A-F6C9C80AF4CB}" srcOrd="0" destOrd="0" presId="urn:microsoft.com/office/officeart/2005/8/layout/default"/>
    <dgm:cxn modelId="{C9CDB283-0BF1-433E-AAF5-7BD926AED16E}" srcId="{EE182097-38AE-4A4E-A2FB-5B4CEF180359}" destId="{A6DD23B7-8C87-46E4-AA80-B7AD74512769}" srcOrd="6" destOrd="0" parTransId="{BF94AFCB-E390-401F-83B9-E28120DC93AF}" sibTransId="{4CCC05CA-954C-4737-A212-CCF02A5A1F58}"/>
    <dgm:cxn modelId="{59552C9F-ADB7-4CFD-AF04-53C303F10966}" srcId="{EE182097-38AE-4A4E-A2FB-5B4CEF180359}" destId="{55DAD193-CDAE-4A78-BA71-3909BF092D88}" srcOrd="7" destOrd="0" parTransId="{0F493033-C795-418B-B82C-357ED0AF8EC7}" sibTransId="{1AF4B3C7-40FC-4898-BE42-19ECBAD52768}"/>
    <dgm:cxn modelId="{AF69EAB2-28CF-4FDF-B031-FE4E07005E90}" srcId="{EE182097-38AE-4A4E-A2FB-5B4CEF180359}" destId="{E0E82FFB-F6BB-4466-8C80-6BDD5C975840}" srcOrd="4" destOrd="0" parTransId="{3E314A3B-0C23-4E8B-9867-E00E371B3ABF}" sibTransId="{F7B9844D-A0EB-41BA-8834-412C5500E307}"/>
    <dgm:cxn modelId="{C0C5A7B6-A6AD-46BD-AC4C-50ADE2D5E3E0}" srcId="{EE182097-38AE-4A4E-A2FB-5B4CEF180359}" destId="{7262C4D8-2551-446B-B5AD-DAFF591CC72C}" srcOrd="3" destOrd="0" parTransId="{18BF1F24-90CE-432C-A675-155F50CAE23D}" sibTransId="{883BA0DD-C5EB-4694-9180-C2BF1DC77036}"/>
    <dgm:cxn modelId="{E1F1C8C5-3CFE-4A21-AC49-AB133141D599}" type="presOf" srcId="{A6DD23B7-8C87-46E4-AA80-B7AD74512769}" destId="{F1037F08-2944-4A0D-AD87-E55C095FC244}" srcOrd="0" destOrd="0" presId="urn:microsoft.com/office/officeart/2005/8/layout/default"/>
    <dgm:cxn modelId="{1026D9C8-121B-4188-97A4-1CD7ACE58AA3}" type="presOf" srcId="{55DAD193-CDAE-4A78-BA71-3909BF092D88}" destId="{0FDA37CB-0B01-4B7A-B6F1-19DCA3D7668A}" srcOrd="0" destOrd="0" presId="urn:microsoft.com/office/officeart/2005/8/layout/default"/>
    <dgm:cxn modelId="{4D7B13D3-870A-4F28-9489-CF557E14F357}" type="presOf" srcId="{7262C4D8-2551-446B-B5AD-DAFF591CC72C}" destId="{0F97C194-31B1-4121-8A61-0AFC681B07F9}" srcOrd="0" destOrd="0" presId="urn:microsoft.com/office/officeart/2005/8/layout/default"/>
    <dgm:cxn modelId="{8F5CC0FE-7E43-4033-A48A-85074140D79F}" srcId="{EE182097-38AE-4A4E-A2FB-5B4CEF180359}" destId="{29117B38-056C-4449-BBCF-CF83FE35DBD8}" srcOrd="5" destOrd="0" parTransId="{CA85AB9B-BE68-4554-BF05-6A419A742143}" sibTransId="{37784535-F9DE-4DDB-9284-7EF92BEB2BB3}"/>
    <dgm:cxn modelId="{EF575E62-AE0E-4675-9BF9-6DA43F4A6E19}" type="presParOf" srcId="{A9A0D124-7342-4562-9C99-6092BF4A7196}" destId="{DB1E3035-CE5A-41A2-A6F0-3F5AC5EC85AA}" srcOrd="0" destOrd="0" presId="urn:microsoft.com/office/officeart/2005/8/layout/default"/>
    <dgm:cxn modelId="{3D4955F4-15EF-4467-A5A9-304D2D654BB0}" type="presParOf" srcId="{A9A0D124-7342-4562-9C99-6092BF4A7196}" destId="{37FFD8DE-3382-4842-9C71-AB73575A9DDB}" srcOrd="1" destOrd="0" presId="urn:microsoft.com/office/officeart/2005/8/layout/default"/>
    <dgm:cxn modelId="{24D5650E-6A98-41CF-A692-AED749BD4693}" type="presParOf" srcId="{A9A0D124-7342-4562-9C99-6092BF4A7196}" destId="{C555016E-5889-43F1-9D9A-F6C9C80AF4CB}" srcOrd="2" destOrd="0" presId="urn:microsoft.com/office/officeart/2005/8/layout/default"/>
    <dgm:cxn modelId="{FDEBD596-E927-4636-8CBB-2F957C573CD4}" type="presParOf" srcId="{A9A0D124-7342-4562-9C99-6092BF4A7196}" destId="{98B3FC08-40AA-4BE7-80F8-C7C751D6A85F}" srcOrd="3" destOrd="0" presId="urn:microsoft.com/office/officeart/2005/8/layout/default"/>
    <dgm:cxn modelId="{A9DABA08-FE89-4FC2-9EA8-240D7A649A03}" type="presParOf" srcId="{A9A0D124-7342-4562-9C99-6092BF4A7196}" destId="{5BDC2F35-F0C7-4AF4-A1DB-3118D163CC91}" srcOrd="4" destOrd="0" presId="urn:microsoft.com/office/officeart/2005/8/layout/default"/>
    <dgm:cxn modelId="{F5AEF999-616F-47ED-AD71-92BBB607243C}" type="presParOf" srcId="{A9A0D124-7342-4562-9C99-6092BF4A7196}" destId="{35258AD6-629A-4B22-A462-7395350EDA3D}" srcOrd="5" destOrd="0" presId="urn:microsoft.com/office/officeart/2005/8/layout/default"/>
    <dgm:cxn modelId="{6795D53C-CAF0-49F8-983D-296C307BE678}" type="presParOf" srcId="{A9A0D124-7342-4562-9C99-6092BF4A7196}" destId="{0F97C194-31B1-4121-8A61-0AFC681B07F9}" srcOrd="6" destOrd="0" presId="urn:microsoft.com/office/officeart/2005/8/layout/default"/>
    <dgm:cxn modelId="{F2315146-61F5-4724-A2CB-A92CA50767ED}" type="presParOf" srcId="{A9A0D124-7342-4562-9C99-6092BF4A7196}" destId="{74A8F151-DD35-4E5C-8CF9-C2AA831BF550}" srcOrd="7" destOrd="0" presId="urn:microsoft.com/office/officeart/2005/8/layout/default"/>
    <dgm:cxn modelId="{E3E1F153-021F-4EF7-9CC9-1A8969EA9AC9}" type="presParOf" srcId="{A9A0D124-7342-4562-9C99-6092BF4A7196}" destId="{07329286-9F4A-43D8-9BA4-16F577D008D7}" srcOrd="8" destOrd="0" presId="urn:microsoft.com/office/officeart/2005/8/layout/default"/>
    <dgm:cxn modelId="{0CF7E990-BE52-4DE8-94BE-624C4881305A}" type="presParOf" srcId="{A9A0D124-7342-4562-9C99-6092BF4A7196}" destId="{6202D986-4F15-4F61-8AFC-0A2A8238F198}" srcOrd="9" destOrd="0" presId="urn:microsoft.com/office/officeart/2005/8/layout/default"/>
    <dgm:cxn modelId="{C4ECCDEB-FB4A-485B-B695-F5A162B8E7D1}" type="presParOf" srcId="{A9A0D124-7342-4562-9C99-6092BF4A7196}" destId="{2E59F6FF-A91B-43FB-8FBB-9E7FE05A6E85}" srcOrd="10" destOrd="0" presId="urn:microsoft.com/office/officeart/2005/8/layout/default"/>
    <dgm:cxn modelId="{91327610-5ABD-46C0-9B53-8EEC909AF5C8}" type="presParOf" srcId="{A9A0D124-7342-4562-9C99-6092BF4A7196}" destId="{E38C85C5-2EF6-4FDB-8A14-62993D76A0DD}" srcOrd="11" destOrd="0" presId="urn:microsoft.com/office/officeart/2005/8/layout/default"/>
    <dgm:cxn modelId="{8342B345-6F21-4861-87B5-65FEEFFD8886}" type="presParOf" srcId="{A9A0D124-7342-4562-9C99-6092BF4A7196}" destId="{F1037F08-2944-4A0D-AD87-E55C095FC244}" srcOrd="12" destOrd="0" presId="urn:microsoft.com/office/officeart/2005/8/layout/default"/>
    <dgm:cxn modelId="{A0E42628-A5D9-4D37-8058-8DF950BD7F6C}" type="presParOf" srcId="{A9A0D124-7342-4562-9C99-6092BF4A7196}" destId="{B2CCAE36-18AA-4A4C-A043-E93F6929FEA1}" srcOrd="13" destOrd="0" presId="urn:microsoft.com/office/officeart/2005/8/layout/default"/>
    <dgm:cxn modelId="{CD308327-7233-4603-AEE4-F9523D9DC063}" type="presParOf" srcId="{A9A0D124-7342-4562-9C99-6092BF4A7196}" destId="{0FDA37CB-0B01-4B7A-B6F1-19DCA3D7668A}" srcOrd="14" destOrd="0" presId="urn:microsoft.com/office/officeart/2005/8/layout/default"/>
    <dgm:cxn modelId="{3935172B-564F-4994-9319-9493BD45432B}" type="presParOf" srcId="{A9A0D124-7342-4562-9C99-6092BF4A7196}" destId="{03AFC3B9-650D-4EB1-93A0-8BEEFA4A52E8}" srcOrd="15" destOrd="0" presId="urn:microsoft.com/office/officeart/2005/8/layout/default"/>
    <dgm:cxn modelId="{ADDCD16E-BCA5-42F0-9591-6497E880CD17}" type="presParOf" srcId="{A9A0D124-7342-4562-9C99-6092BF4A7196}" destId="{04070184-0254-4802-BEEA-6B6411FFB3F9}" srcOrd="1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531D0D-CE75-4041-BCE8-A39AFE8DE948}" type="doc">
      <dgm:prSet loTypeId="urn:microsoft.com/office/officeart/2005/8/layout/matrix3" loCatId="matrix" qsTypeId="urn:microsoft.com/office/officeart/2005/8/quickstyle/simple5" qsCatId="simple" csTypeId="urn:microsoft.com/office/officeart/2005/8/colors/colorful2" csCatId="colorful" phldr="1"/>
      <dgm:spPr/>
      <dgm:t>
        <a:bodyPr/>
        <a:lstStyle/>
        <a:p>
          <a:pPr rtl="1"/>
          <a:endParaRPr lang="he-IL"/>
        </a:p>
      </dgm:t>
    </dgm:pt>
    <dgm:pt modelId="{C370B5D3-2E48-4D9F-A419-C266FF47764B}">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 מיקום הילד במשפחה</a:t>
          </a:r>
          <a:endParaRPr lang="he-IL" sz="2200" dirty="0">
            <a:latin typeface="+mj-lt"/>
          </a:endParaRPr>
        </a:p>
      </dgm:t>
    </dgm:pt>
    <dgm:pt modelId="{E5CD395E-424F-4373-AA7A-379E976B9F2B}" type="parTrans" cxnId="{5F2E04A9-1CEC-4BB8-8BCA-1B817934FE20}">
      <dgm:prSet/>
      <dgm:spPr/>
      <dgm:t>
        <a:bodyPr/>
        <a:lstStyle/>
        <a:p>
          <a:pPr rtl="1"/>
          <a:endParaRPr lang="he-IL" sz="2200">
            <a:latin typeface="+mj-lt"/>
          </a:endParaRPr>
        </a:p>
      </dgm:t>
    </dgm:pt>
    <dgm:pt modelId="{6738309A-41DD-4F84-964E-892CBEE1B69F}" type="sibTrans" cxnId="{5F2E04A9-1CEC-4BB8-8BCA-1B817934FE20}">
      <dgm:prSet/>
      <dgm:spPr/>
      <dgm:t>
        <a:bodyPr/>
        <a:lstStyle/>
        <a:p>
          <a:pPr rtl="1"/>
          <a:endParaRPr lang="he-IL" sz="2200">
            <a:latin typeface="+mj-lt"/>
          </a:endParaRPr>
        </a:p>
      </dgm:t>
    </dgm:pt>
    <dgm:pt modelId="{BDB4F91E-8956-4628-9FDD-6E8622CA1CAA}">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חקירת תפקידן של חשיפות סביבתיות</a:t>
          </a:r>
          <a:endParaRPr lang="he-IL" sz="2200" dirty="0">
            <a:latin typeface="+mj-lt"/>
          </a:endParaRPr>
        </a:p>
      </dgm:t>
    </dgm:pt>
    <dgm:pt modelId="{99C8802F-D2A7-48F5-AA4B-9065D378A958}" type="parTrans" cxnId="{60D699D1-496B-4430-8D34-A45C4C8E239C}">
      <dgm:prSet/>
      <dgm:spPr/>
      <dgm:t>
        <a:bodyPr/>
        <a:lstStyle/>
        <a:p>
          <a:pPr rtl="1"/>
          <a:endParaRPr lang="he-IL" sz="2200">
            <a:latin typeface="+mj-lt"/>
          </a:endParaRPr>
        </a:p>
      </dgm:t>
    </dgm:pt>
    <dgm:pt modelId="{48F93285-2F08-4CF9-91FB-150A0DA899C4}" type="sibTrans" cxnId="{60D699D1-496B-4430-8D34-A45C4C8E239C}">
      <dgm:prSet/>
      <dgm:spPr/>
      <dgm:t>
        <a:bodyPr/>
        <a:lstStyle/>
        <a:p>
          <a:pPr rtl="1"/>
          <a:endParaRPr lang="he-IL" sz="2200">
            <a:latin typeface="+mj-lt"/>
          </a:endParaRPr>
        </a:p>
      </dgm:t>
    </dgm:pt>
    <dgm:pt modelId="{CDC5A58C-9356-4FE4-9245-B2CA9D312A83}">
      <dgm:prSet phldrT="[Text]" custT="1"/>
      <dgm:spPr/>
      <dgm:t>
        <a:bodyPr/>
        <a:lstStyle/>
        <a:p>
          <a:pPr rtl="1"/>
          <a:r>
            <a:rPr kumimoji="0" lang="he-IL" altLang="he-IL" sz="2200" b="0" i="0" u="none" strike="noStrike" cap="none" normalizeH="0" baseline="0">
              <a:ln/>
              <a:effectLst/>
              <a:latin typeface="+mj-lt"/>
              <a:cs typeface="Calibri Light" panose="020F0302020204030204" pitchFamily="34" charset="0"/>
            </a:rPr>
            <a:t>ההשפעה של שיטות היגיינה אימהיות</a:t>
          </a:r>
          <a:endParaRPr lang="he-IL" sz="2200" dirty="0">
            <a:latin typeface="+mj-lt"/>
          </a:endParaRPr>
        </a:p>
      </dgm:t>
    </dgm:pt>
    <dgm:pt modelId="{13833154-7FB6-4228-9787-DF2BDF0F1D0F}" type="parTrans" cxnId="{27E0AB34-866A-4BE4-9EA9-04551FCCDB2B}">
      <dgm:prSet/>
      <dgm:spPr/>
      <dgm:t>
        <a:bodyPr/>
        <a:lstStyle/>
        <a:p>
          <a:pPr rtl="1"/>
          <a:endParaRPr lang="he-IL" sz="2200">
            <a:latin typeface="+mj-lt"/>
          </a:endParaRPr>
        </a:p>
      </dgm:t>
    </dgm:pt>
    <dgm:pt modelId="{D4A95E58-E6B7-4C1A-8644-6E0115FF8E16}" type="sibTrans" cxnId="{27E0AB34-866A-4BE4-9EA9-04551FCCDB2B}">
      <dgm:prSet/>
      <dgm:spPr/>
      <dgm:t>
        <a:bodyPr/>
        <a:lstStyle/>
        <a:p>
          <a:pPr rtl="1"/>
          <a:endParaRPr lang="he-IL" sz="2200">
            <a:latin typeface="+mj-lt"/>
          </a:endParaRPr>
        </a:p>
      </dgm:t>
    </dgm:pt>
    <dgm:pt modelId="{1DB3E418-A12D-4D8C-AEB8-196E072F47E7}">
      <dgm:prSet phldrT="[Text]" custT="1"/>
      <dgm:spPr/>
      <dgm:t>
        <a:bodyPr/>
        <a:lstStyle/>
        <a:p>
          <a:pPr rtl="1"/>
          <a:r>
            <a:rPr kumimoji="0" lang="he-IL" altLang="he-IL" sz="2200" b="0" i="0" u="none" strike="noStrike" cap="none" normalizeH="0" baseline="0" dirty="0">
              <a:ln/>
              <a:effectLst/>
              <a:latin typeface="+mj-lt"/>
              <a:cs typeface="Calibri Light" panose="020F0302020204030204" pitchFamily="34" charset="0"/>
            </a:rPr>
            <a:t>מחקר המשך אודת השפעתם של גורמים סוציו-אקונומיים </a:t>
          </a:r>
          <a:endParaRPr lang="he-IL" sz="2200" dirty="0">
            <a:latin typeface="+mj-lt"/>
          </a:endParaRPr>
        </a:p>
      </dgm:t>
    </dgm:pt>
    <dgm:pt modelId="{5ECE5699-9791-4702-AC8A-EC44D78F17FB}" type="parTrans" cxnId="{4FA5202C-C9C7-45FD-ADAE-03FBA09D2FC2}">
      <dgm:prSet/>
      <dgm:spPr/>
      <dgm:t>
        <a:bodyPr/>
        <a:lstStyle/>
        <a:p>
          <a:pPr rtl="1"/>
          <a:endParaRPr lang="he-IL" sz="2200">
            <a:latin typeface="+mj-lt"/>
          </a:endParaRPr>
        </a:p>
      </dgm:t>
    </dgm:pt>
    <dgm:pt modelId="{E1941D3A-17FF-4973-AC1C-12C8F613DBFF}" type="sibTrans" cxnId="{4FA5202C-C9C7-45FD-ADAE-03FBA09D2FC2}">
      <dgm:prSet/>
      <dgm:spPr/>
      <dgm:t>
        <a:bodyPr/>
        <a:lstStyle/>
        <a:p>
          <a:pPr rtl="1"/>
          <a:endParaRPr lang="he-IL" sz="2200">
            <a:latin typeface="+mj-lt"/>
          </a:endParaRPr>
        </a:p>
      </dgm:t>
    </dgm:pt>
    <dgm:pt modelId="{FB0E5AE6-1E79-44B0-9EF9-63F8CBE82D7D}" type="pres">
      <dgm:prSet presAssocID="{73531D0D-CE75-4041-BCE8-A39AFE8DE948}" presName="matrix" presStyleCnt="0">
        <dgm:presLayoutVars>
          <dgm:chMax val="1"/>
          <dgm:dir/>
          <dgm:resizeHandles val="exact"/>
        </dgm:presLayoutVars>
      </dgm:prSet>
      <dgm:spPr/>
    </dgm:pt>
    <dgm:pt modelId="{F91C8A41-3848-43DC-9D21-30A6FA4C1057}" type="pres">
      <dgm:prSet presAssocID="{73531D0D-CE75-4041-BCE8-A39AFE8DE948}" presName="diamond" presStyleLbl="bgShp" presStyleIdx="0" presStyleCnt="1"/>
      <dgm:spPr/>
    </dgm:pt>
    <dgm:pt modelId="{CD5790BE-A181-408E-8364-740CBF8433C5}" type="pres">
      <dgm:prSet presAssocID="{73531D0D-CE75-4041-BCE8-A39AFE8DE948}" presName="quad1" presStyleLbl="node1" presStyleIdx="0" presStyleCnt="4">
        <dgm:presLayoutVars>
          <dgm:chMax val="0"/>
          <dgm:chPref val="0"/>
          <dgm:bulletEnabled val="1"/>
        </dgm:presLayoutVars>
      </dgm:prSet>
      <dgm:spPr/>
    </dgm:pt>
    <dgm:pt modelId="{D5798529-1B78-4EDE-8CCF-675E121DE85E}" type="pres">
      <dgm:prSet presAssocID="{73531D0D-CE75-4041-BCE8-A39AFE8DE948}" presName="quad2" presStyleLbl="node1" presStyleIdx="1" presStyleCnt="4">
        <dgm:presLayoutVars>
          <dgm:chMax val="0"/>
          <dgm:chPref val="0"/>
          <dgm:bulletEnabled val="1"/>
        </dgm:presLayoutVars>
      </dgm:prSet>
      <dgm:spPr/>
    </dgm:pt>
    <dgm:pt modelId="{6F12BF9A-E498-4AD8-B540-CE2D3B210647}" type="pres">
      <dgm:prSet presAssocID="{73531D0D-CE75-4041-BCE8-A39AFE8DE948}" presName="quad3" presStyleLbl="node1" presStyleIdx="2" presStyleCnt="4">
        <dgm:presLayoutVars>
          <dgm:chMax val="0"/>
          <dgm:chPref val="0"/>
          <dgm:bulletEnabled val="1"/>
        </dgm:presLayoutVars>
      </dgm:prSet>
      <dgm:spPr/>
    </dgm:pt>
    <dgm:pt modelId="{1C3D7D9C-31AB-4D14-856E-995AEB296B65}" type="pres">
      <dgm:prSet presAssocID="{73531D0D-CE75-4041-BCE8-A39AFE8DE948}" presName="quad4" presStyleLbl="node1" presStyleIdx="3" presStyleCnt="4">
        <dgm:presLayoutVars>
          <dgm:chMax val="0"/>
          <dgm:chPref val="0"/>
          <dgm:bulletEnabled val="1"/>
        </dgm:presLayoutVars>
      </dgm:prSet>
      <dgm:spPr/>
    </dgm:pt>
  </dgm:ptLst>
  <dgm:cxnLst>
    <dgm:cxn modelId="{4FA5202C-C9C7-45FD-ADAE-03FBA09D2FC2}" srcId="{73531D0D-CE75-4041-BCE8-A39AFE8DE948}" destId="{1DB3E418-A12D-4D8C-AEB8-196E072F47E7}" srcOrd="3" destOrd="0" parTransId="{5ECE5699-9791-4702-AC8A-EC44D78F17FB}" sibTransId="{E1941D3A-17FF-4973-AC1C-12C8F613DBFF}"/>
    <dgm:cxn modelId="{27E0AB34-866A-4BE4-9EA9-04551FCCDB2B}" srcId="{73531D0D-CE75-4041-BCE8-A39AFE8DE948}" destId="{CDC5A58C-9356-4FE4-9245-B2CA9D312A83}" srcOrd="2" destOrd="0" parTransId="{13833154-7FB6-4228-9787-DF2BDF0F1D0F}" sibTransId="{D4A95E58-E6B7-4C1A-8644-6E0115FF8E16}"/>
    <dgm:cxn modelId="{613B2D5C-90D1-4D2C-A5AA-16BD12845E27}" type="presOf" srcId="{BDB4F91E-8956-4628-9FDD-6E8622CA1CAA}" destId="{D5798529-1B78-4EDE-8CCF-675E121DE85E}" srcOrd="0" destOrd="0" presId="urn:microsoft.com/office/officeart/2005/8/layout/matrix3"/>
    <dgm:cxn modelId="{801886A6-245E-4DC0-9B37-DA677AB63065}" type="presOf" srcId="{C370B5D3-2E48-4D9F-A419-C266FF47764B}" destId="{CD5790BE-A181-408E-8364-740CBF8433C5}" srcOrd="0" destOrd="0" presId="urn:microsoft.com/office/officeart/2005/8/layout/matrix3"/>
    <dgm:cxn modelId="{5F2E04A9-1CEC-4BB8-8BCA-1B817934FE20}" srcId="{73531D0D-CE75-4041-BCE8-A39AFE8DE948}" destId="{C370B5D3-2E48-4D9F-A419-C266FF47764B}" srcOrd="0" destOrd="0" parTransId="{E5CD395E-424F-4373-AA7A-379E976B9F2B}" sibTransId="{6738309A-41DD-4F84-964E-892CBEE1B69F}"/>
    <dgm:cxn modelId="{789CD6AA-F292-4C7D-8330-35330060ABFB}" type="presOf" srcId="{73531D0D-CE75-4041-BCE8-A39AFE8DE948}" destId="{FB0E5AE6-1E79-44B0-9EF9-63F8CBE82D7D}" srcOrd="0" destOrd="0" presId="urn:microsoft.com/office/officeart/2005/8/layout/matrix3"/>
    <dgm:cxn modelId="{60D699D1-496B-4430-8D34-A45C4C8E239C}" srcId="{73531D0D-CE75-4041-BCE8-A39AFE8DE948}" destId="{BDB4F91E-8956-4628-9FDD-6E8622CA1CAA}" srcOrd="1" destOrd="0" parTransId="{99C8802F-D2A7-48F5-AA4B-9065D378A958}" sibTransId="{48F93285-2F08-4CF9-91FB-150A0DA899C4}"/>
    <dgm:cxn modelId="{721870E1-B0AD-4F04-ADB4-BB08DEC012A7}" type="presOf" srcId="{1DB3E418-A12D-4D8C-AEB8-196E072F47E7}" destId="{1C3D7D9C-31AB-4D14-856E-995AEB296B65}" srcOrd="0" destOrd="0" presId="urn:microsoft.com/office/officeart/2005/8/layout/matrix3"/>
    <dgm:cxn modelId="{3093EEE9-E637-4621-BCFB-0AC27E722639}" type="presOf" srcId="{CDC5A58C-9356-4FE4-9245-B2CA9D312A83}" destId="{6F12BF9A-E498-4AD8-B540-CE2D3B210647}" srcOrd="0" destOrd="0" presId="urn:microsoft.com/office/officeart/2005/8/layout/matrix3"/>
    <dgm:cxn modelId="{94A9DB2B-7972-4510-BD0C-F5BC7AF9DEEA}" type="presParOf" srcId="{FB0E5AE6-1E79-44B0-9EF9-63F8CBE82D7D}" destId="{F91C8A41-3848-43DC-9D21-30A6FA4C1057}" srcOrd="0" destOrd="0" presId="urn:microsoft.com/office/officeart/2005/8/layout/matrix3"/>
    <dgm:cxn modelId="{FD0D9DE2-8C97-46F9-84A1-72B1BC0FF67C}" type="presParOf" srcId="{FB0E5AE6-1E79-44B0-9EF9-63F8CBE82D7D}" destId="{CD5790BE-A181-408E-8364-740CBF8433C5}" srcOrd="1" destOrd="0" presId="urn:microsoft.com/office/officeart/2005/8/layout/matrix3"/>
    <dgm:cxn modelId="{D0C221D0-4486-4FAF-8B69-8D52B066BE50}" type="presParOf" srcId="{FB0E5AE6-1E79-44B0-9EF9-63F8CBE82D7D}" destId="{D5798529-1B78-4EDE-8CCF-675E121DE85E}" srcOrd="2" destOrd="0" presId="urn:microsoft.com/office/officeart/2005/8/layout/matrix3"/>
    <dgm:cxn modelId="{9BB4E1A1-48C2-414A-99CF-C9EDDF00E71E}" type="presParOf" srcId="{FB0E5AE6-1E79-44B0-9EF9-63F8CBE82D7D}" destId="{6F12BF9A-E498-4AD8-B540-CE2D3B210647}" srcOrd="3" destOrd="0" presId="urn:microsoft.com/office/officeart/2005/8/layout/matrix3"/>
    <dgm:cxn modelId="{32273FB9-E94A-4F6D-A579-3477638F1303}" type="presParOf" srcId="{FB0E5AE6-1E79-44B0-9EF9-63F8CBE82D7D}" destId="{1C3D7D9C-31AB-4D14-856E-995AEB296B65}"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199277" y="1811494"/>
          <a:ext cx="1980152" cy="343359"/>
        </a:xfrm>
        <a:custGeom>
          <a:avLst/>
          <a:gdLst/>
          <a:ahLst/>
          <a:cxnLst/>
          <a:rect l="0" t="0" r="0" b="0"/>
          <a:pathLst>
            <a:path>
              <a:moveTo>
                <a:pt x="0" y="0"/>
              </a:moveTo>
              <a:lnTo>
                <a:pt x="1980152" y="0"/>
              </a:lnTo>
              <a:lnTo>
                <a:pt x="1980152" y="34335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199277" y="1454378"/>
          <a:ext cx="1965533" cy="357115"/>
        </a:xfrm>
        <a:custGeom>
          <a:avLst/>
          <a:gdLst/>
          <a:ahLst/>
          <a:cxnLst/>
          <a:rect l="0" t="0" r="0" b="0"/>
          <a:pathLst>
            <a:path>
              <a:moveTo>
                <a:pt x="0" y="357115"/>
              </a:moveTo>
              <a:lnTo>
                <a:pt x="1965533" y="357115"/>
              </a:lnTo>
              <a:lnTo>
                <a:pt x="1965533"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199277" y="1811494"/>
          <a:ext cx="3944894" cy="1167993"/>
        </a:xfrm>
        <a:custGeom>
          <a:avLst/>
          <a:gdLst/>
          <a:ahLst/>
          <a:cxnLst/>
          <a:rect l="0" t="0" r="0" b="0"/>
          <a:pathLst>
            <a:path>
              <a:moveTo>
                <a:pt x="0" y="0"/>
              </a:moveTo>
              <a:lnTo>
                <a:pt x="3662128" y="0"/>
              </a:lnTo>
              <a:lnTo>
                <a:pt x="3662128" y="1167993"/>
              </a:lnTo>
              <a:lnTo>
                <a:pt x="3944894" y="1167993"/>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199277" y="1692309"/>
          <a:ext cx="3944894" cy="119184"/>
        </a:xfrm>
        <a:custGeom>
          <a:avLst/>
          <a:gdLst/>
          <a:ahLst/>
          <a:cxnLst/>
          <a:rect l="0" t="0" r="0" b="0"/>
          <a:pathLst>
            <a:path>
              <a:moveTo>
                <a:pt x="0" y="119184"/>
              </a:moveTo>
              <a:lnTo>
                <a:pt x="3662128" y="119184"/>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199277" y="432561"/>
          <a:ext cx="3944894" cy="1378932"/>
        </a:xfrm>
        <a:custGeom>
          <a:avLst/>
          <a:gdLst/>
          <a:ahLst/>
          <a:cxnLst/>
          <a:rect l="0" t="0" r="0" b="0"/>
          <a:pathLst>
            <a:path>
              <a:moveTo>
                <a:pt x="0" y="1378932"/>
              </a:moveTo>
              <a:lnTo>
                <a:pt x="3662128" y="1378932"/>
              </a:lnTo>
              <a:lnTo>
                <a:pt x="3662128" y="0"/>
              </a:lnTo>
              <a:lnTo>
                <a:pt x="3944894"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371619" y="1380276"/>
          <a:ext cx="2827658" cy="862435"/>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371619" y="1380276"/>
        <a:ext cx="2827658" cy="862435"/>
      </dsp:txXfrm>
    </dsp:sp>
    <dsp:sp modelId="{7D2A13D9-7535-4CD9-8EA7-7D580732251D}">
      <dsp:nvSpPr>
        <dsp:cNvPr id="0" name=""/>
        <dsp:cNvSpPr/>
      </dsp:nvSpPr>
      <dsp:spPr>
        <a:xfrm>
          <a:off x="7144171" y="1344"/>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אלרגיה למזון (</a:t>
          </a:r>
          <a:r>
            <a:rPr lang="en-US" sz="2200" i="0" u="none" strike="noStrike" kern="1200" dirty="0">
              <a:effectLst/>
              <a:latin typeface="+mj-lt"/>
              <a:cs typeface="Calibri Light" panose="020F0302020204030204" pitchFamily="34" charset="0"/>
            </a:rPr>
            <a:t>(FA, food allergy</a:t>
          </a:r>
          <a:endParaRPr lang="he-IL" sz="2200" kern="1200" dirty="0">
            <a:latin typeface="+mj-lt"/>
          </a:endParaRPr>
        </a:p>
      </dsp:txBody>
      <dsp:txXfrm>
        <a:off x="7144171" y="1344"/>
        <a:ext cx="2827658" cy="862435"/>
      </dsp:txXfrm>
    </dsp:sp>
    <dsp:sp modelId="{9299DF89-FF68-452C-9898-7CC8EA4EF70B}">
      <dsp:nvSpPr>
        <dsp:cNvPr id="0" name=""/>
        <dsp:cNvSpPr/>
      </dsp:nvSpPr>
      <dsp:spPr>
        <a:xfrm>
          <a:off x="7144171" y="1261091"/>
          <a:ext cx="2827658" cy="86243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mj-lt"/>
              <a:cs typeface="Calibri Light" panose="020F0302020204030204" pitchFamily="34" charset="0"/>
            </a:rPr>
            <a:t>אסטמה של העור (</a:t>
          </a:r>
          <a:r>
            <a:rPr lang="en-US" sz="2200" i="0" u="none" strike="noStrike" kern="1200" dirty="0">
              <a:effectLst/>
              <a:latin typeface="+mj-lt"/>
              <a:cs typeface="Calibri Light" panose="020F0302020204030204" pitchFamily="34" charset="0"/>
            </a:rPr>
            <a:t>atopic dermatitis, AD</a:t>
          </a:r>
          <a:r>
            <a:rPr lang="he-IL" sz="2200" i="0" u="none" strike="noStrike" kern="1200" dirty="0">
              <a:effectLst/>
              <a:latin typeface="+mj-lt"/>
              <a:cs typeface="Calibri Light" panose="020F0302020204030204" pitchFamily="34" charset="0"/>
            </a:rPr>
            <a:t>)</a:t>
          </a:r>
          <a:endParaRPr lang="he-IL" sz="2200" kern="1200" dirty="0">
            <a:latin typeface="+mj-lt"/>
          </a:endParaRPr>
        </a:p>
      </dsp:txBody>
      <dsp:txXfrm>
        <a:off x="7144171" y="1261091"/>
        <a:ext cx="2827658" cy="862435"/>
      </dsp:txXfrm>
    </dsp:sp>
    <dsp:sp modelId="{6DAA35E1-5E7F-47D3-BBAC-032FB00BBD5F}">
      <dsp:nvSpPr>
        <dsp:cNvPr id="0" name=""/>
        <dsp:cNvSpPr/>
      </dsp:nvSpPr>
      <dsp:spPr>
        <a:xfrm>
          <a:off x="7144171" y="2433130"/>
          <a:ext cx="2827658" cy="1092714"/>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102235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200" i="0" u="none" strike="noStrike" kern="1200" dirty="0">
              <a:effectLst/>
              <a:latin typeface="Calibri Light" panose="020F0302020204030204"/>
              <a:ea typeface="+mn-ea"/>
              <a:cs typeface="Calibri Light" panose="020F0302020204030204" pitchFamily="34" charset="0"/>
            </a:rPr>
            <a:t>(Hyper Reactive Airway Disease ,HRAD)</a:t>
          </a:r>
          <a:endParaRPr lang="he-IL" sz="2200" i="0" u="none" strike="noStrike" kern="1200" dirty="0">
            <a:effectLst/>
            <a:latin typeface="Calibri Light" panose="020F0302020204030204"/>
            <a:ea typeface="+mn-ea"/>
            <a:cs typeface="Calibri Light" panose="020F0302020204030204" pitchFamily="34" charset="0"/>
          </a:endParaRPr>
        </a:p>
      </dsp:txBody>
      <dsp:txXfrm>
        <a:off x="7144171" y="2433130"/>
        <a:ext cx="2827658" cy="1092714"/>
      </dsp:txXfrm>
    </dsp:sp>
    <dsp:sp modelId="{CF889AD6-86AB-43C0-98A1-C878464D4F21}">
      <dsp:nvSpPr>
        <dsp:cNvPr id="0" name=""/>
        <dsp:cNvSpPr/>
      </dsp:nvSpPr>
      <dsp:spPr>
        <a:xfrm>
          <a:off x="3750981" y="591942"/>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dirty="0">
              <a:effectLst/>
              <a:latin typeface="Calibri Light" panose="020F0302020204030204"/>
              <a:ea typeface="+mn-ea"/>
              <a:cs typeface="Calibri Light" panose="020F0302020204030204" pitchFamily="34" charset="0"/>
            </a:rPr>
            <a:t>בשנה הראשונה</a:t>
          </a:r>
          <a:r>
            <a:rPr lang="he-IL" sz="2200" kern="1200" dirty="0">
              <a:latin typeface="+mj-lt"/>
            </a:rPr>
            <a:t>	</a:t>
          </a:r>
        </a:p>
      </dsp:txBody>
      <dsp:txXfrm>
        <a:off x="3750981" y="591942"/>
        <a:ext cx="2827658" cy="862435"/>
      </dsp:txXfrm>
    </dsp:sp>
    <dsp:sp modelId="{DA559B3A-D17C-4613-BD35-E0351912A4AC}">
      <dsp:nvSpPr>
        <dsp:cNvPr id="0" name=""/>
        <dsp:cNvSpPr/>
      </dsp:nvSpPr>
      <dsp:spPr>
        <a:xfrm>
          <a:off x="3765600" y="2154854"/>
          <a:ext cx="2827658" cy="862435"/>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1">
            <a:lnSpc>
              <a:spcPct val="90000"/>
            </a:lnSpc>
            <a:spcBef>
              <a:spcPct val="0"/>
            </a:spcBef>
            <a:spcAft>
              <a:spcPct val="35000"/>
            </a:spcAft>
            <a:buNone/>
          </a:pPr>
          <a:r>
            <a:rPr lang="he-IL" sz="2200" i="0" u="none" strike="noStrike" kern="1200">
              <a:effectLst/>
              <a:latin typeface="Calibri Light" panose="020F0302020204030204"/>
              <a:ea typeface="+mn-ea"/>
              <a:cs typeface="Calibri Light" panose="020F0302020204030204" pitchFamily="34" charset="0"/>
            </a:rPr>
            <a:t>בשנה השניה</a:t>
          </a:r>
          <a:endParaRPr lang="he-IL" sz="2200" i="0" u="none" strike="noStrike" kern="1200" dirty="0">
            <a:effectLst/>
            <a:latin typeface="Calibri Light" panose="020F0302020204030204"/>
            <a:ea typeface="+mn-ea"/>
            <a:cs typeface="Calibri Light" panose="020F0302020204030204" pitchFamily="34" charset="0"/>
          </a:endParaRPr>
        </a:p>
      </dsp:txBody>
      <dsp:txXfrm>
        <a:off x="3765600" y="2154854"/>
        <a:ext cx="2827658" cy="862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BED5E-8F98-4BDD-8877-2A7712607137}">
      <dsp:nvSpPr>
        <dsp:cNvPr id="0" name=""/>
        <dsp:cNvSpPr/>
      </dsp:nvSpPr>
      <dsp:spPr>
        <a:xfrm rot="5400000">
          <a:off x="6291876" y="-3750929"/>
          <a:ext cx="1131133" cy="892165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המשתתפים שסיימו למלא את השאלון במלואו.</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רק תינוקות שהשלימו את השנה השניה לחייהם</a:t>
          </a: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סה"כ 2,252 (נכון ל10 במאי) &gt;&gt; נותרנו עם 1,873 תצפיות</a:t>
          </a:r>
        </a:p>
      </dsp:txBody>
      <dsp:txXfrm rot="-5400000">
        <a:off x="2396615" y="199549"/>
        <a:ext cx="8866439" cy="1020699"/>
      </dsp:txXfrm>
    </dsp:sp>
    <dsp:sp modelId="{F46EBE5C-FD7F-4942-B2F9-AD2D0E3BBE9A}">
      <dsp:nvSpPr>
        <dsp:cNvPr id="0" name=""/>
        <dsp:cNvSpPr/>
      </dsp:nvSpPr>
      <dsp:spPr>
        <a:xfrm>
          <a:off x="0" y="39786"/>
          <a:ext cx="2400910" cy="141391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סינון</a:t>
          </a:r>
        </a:p>
      </dsp:txBody>
      <dsp:txXfrm>
        <a:off x="69022" y="108808"/>
        <a:ext cx="2262866" cy="1275873"/>
      </dsp:txXfrm>
    </dsp:sp>
    <dsp:sp modelId="{AB892E0A-4F52-491D-A3EE-4FE82B09636F}">
      <dsp:nvSpPr>
        <dsp:cNvPr id="0" name=""/>
        <dsp:cNvSpPr/>
      </dsp:nvSpPr>
      <dsp:spPr>
        <a:xfrm rot="5400000">
          <a:off x="6134361" y="-2266316"/>
          <a:ext cx="1405433" cy="8921656"/>
        </a:xfrm>
        <a:prstGeom prst="round2Same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1: עד מרץ 19</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2: בין מרץ 19-מרץ 20</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קבוצה 4: החל מה-7 בפברואר 21</a:t>
          </a:r>
        </a:p>
      </dsp:txBody>
      <dsp:txXfrm rot="-5400000">
        <a:off x="2376250" y="1560403"/>
        <a:ext cx="8853048" cy="1268217"/>
      </dsp:txXfrm>
    </dsp:sp>
    <dsp:sp modelId="{28AC29C4-D466-402B-A2B8-527CBCD83DAA}">
      <dsp:nvSpPr>
        <dsp:cNvPr id="0" name=""/>
        <dsp:cNvSpPr/>
      </dsp:nvSpPr>
      <dsp:spPr>
        <a:xfrm>
          <a:off x="0" y="1524399"/>
          <a:ext cx="2400910" cy="1413917"/>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חילקנו ל-4 קבוצות לידה</a:t>
          </a:r>
        </a:p>
      </dsp:txBody>
      <dsp:txXfrm>
        <a:off x="69022" y="1593421"/>
        <a:ext cx="2262866" cy="1275873"/>
      </dsp:txXfrm>
    </dsp:sp>
    <dsp:sp modelId="{2970D44E-B8AA-4D7A-9E9A-CB1AE38B7F26}">
      <dsp:nvSpPr>
        <dsp:cNvPr id="0" name=""/>
        <dsp:cNvSpPr/>
      </dsp:nvSpPr>
      <dsp:spPr>
        <a:xfrm rot="5400000">
          <a:off x="6291876" y="-781703"/>
          <a:ext cx="1131133" cy="8921656"/>
        </a:xfrm>
        <a:prstGeom prst="round2Same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en-US" sz="2200" kern="1200" dirty="0" err="1">
              <a:latin typeface="Calibri Light" panose="020F0302020204030204" pitchFamily="34" charset="0"/>
              <a:cs typeface="Calibri Light" panose="020F0302020204030204" pitchFamily="34" charset="0"/>
            </a:rPr>
            <a:t>is_atopic_first_year</a:t>
          </a:r>
          <a:r>
            <a:rPr lang="he-IL" sz="2200" kern="1200" dirty="0">
              <a:latin typeface="Calibri Light" panose="020F0302020204030204" pitchFamily="34" charset="0"/>
              <a:cs typeface="Calibri Light" panose="020F0302020204030204" pitchFamily="34" charset="0"/>
            </a:rPr>
            <a:t> עבור השנה הראשונה ו</a:t>
          </a:r>
          <a:r>
            <a:rPr lang="en-US" sz="2200" kern="1200" dirty="0">
              <a:latin typeface="Calibri Light" panose="020F0302020204030204" pitchFamily="34" charset="0"/>
              <a:cs typeface="Calibri Light" panose="020F0302020204030204" pitchFamily="34" charset="0"/>
            </a:rPr>
            <a:t> </a:t>
          </a:r>
          <a:r>
            <a:rPr lang="en-US" sz="2200" kern="1200" dirty="0" err="1">
              <a:latin typeface="Calibri Light" panose="020F0302020204030204" pitchFamily="34" charset="0"/>
              <a:cs typeface="Calibri Light" panose="020F0302020204030204" pitchFamily="34" charset="0"/>
            </a:rPr>
            <a:t>is_atopic_second_year</a:t>
          </a:r>
          <a:endParaRPr lang="he-IL" sz="2200" kern="1200" dirty="0">
            <a:latin typeface="Calibri Light" panose="020F0302020204030204" pitchFamily="34" charset="0"/>
            <a:cs typeface="Calibri Light" panose="020F0302020204030204" pitchFamily="34" charset="0"/>
          </a:endParaRPr>
        </a:p>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Calibri Light" panose="020F0302020204030204" pitchFamily="34" charset="0"/>
              <a:cs typeface="Calibri Light" panose="020F0302020204030204" pitchFamily="34" charset="0"/>
            </a:rPr>
            <a:t>עבור המשתנה </a:t>
          </a:r>
          <a:r>
            <a:rPr lang="en-US" sz="2200" kern="1200" dirty="0">
              <a:latin typeface="Calibri Light" panose="020F0302020204030204" pitchFamily="34" charset="0"/>
              <a:cs typeface="Calibri Light" panose="020F0302020204030204" pitchFamily="34" charset="0"/>
            </a:rPr>
            <a:t>SES</a:t>
          </a:r>
          <a:r>
            <a:rPr lang="he-IL" sz="2200" kern="1200" dirty="0">
              <a:latin typeface="Calibri Light" panose="020F0302020204030204" pitchFamily="34" charset="0"/>
              <a:cs typeface="Calibri Light" panose="020F0302020204030204" pitchFamily="34" charset="0"/>
            </a:rPr>
            <a:t> (מצב סוציו אקונומי) יצרנו 3 קבוצות ('9-10', '6-8', '1-5')</a:t>
          </a:r>
        </a:p>
      </dsp:txBody>
      <dsp:txXfrm rot="-5400000">
        <a:off x="2396615" y="3168775"/>
        <a:ext cx="8866439" cy="1020699"/>
      </dsp:txXfrm>
    </dsp:sp>
    <dsp:sp modelId="{6D341DC0-1094-4894-AC0E-646713532D86}">
      <dsp:nvSpPr>
        <dsp:cNvPr id="0" name=""/>
        <dsp:cNvSpPr/>
      </dsp:nvSpPr>
      <dsp:spPr>
        <a:xfrm>
          <a:off x="0" y="3009012"/>
          <a:ext cx="2400910" cy="1413917"/>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Font typeface="Arial" panose="020B0604020202020204" pitchFamily="34" charset="0"/>
            <a:buNone/>
          </a:pPr>
          <a:r>
            <a:rPr lang="he-IL" sz="2200" kern="1200" dirty="0">
              <a:latin typeface="Calibri Light" panose="020F0302020204030204" pitchFamily="34" charset="0"/>
              <a:cs typeface="Calibri Light" panose="020F0302020204030204" pitchFamily="34" charset="0"/>
            </a:rPr>
            <a:t>יצרנו משתנה חדש ועיבדנו משתנים קיימים</a:t>
          </a:r>
        </a:p>
      </dsp:txBody>
      <dsp:txXfrm>
        <a:off x="69022" y="3078034"/>
        <a:ext cx="2262866" cy="1275873"/>
      </dsp:txXfrm>
    </dsp:sp>
    <dsp:sp modelId="{9CC4282A-1E7E-4C00-B681-2732A620B121}">
      <dsp:nvSpPr>
        <dsp:cNvPr id="0" name=""/>
        <dsp:cNvSpPr/>
      </dsp:nvSpPr>
      <dsp:spPr>
        <a:xfrm rot="5400000">
          <a:off x="6209773" y="702909"/>
          <a:ext cx="1295340" cy="8921656"/>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סה"כ ירדו 233 (רובם כתוצאה ממידע חסר במשנה השכלת האם).</a:t>
          </a:r>
        </a:p>
        <a:p>
          <a:pPr marL="228600" lvl="1" indent="-228600" algn="r" defTabSz="977900" rtl="1">
            <a:lnSpc>
              <a:spcPct val="90000"/>
            </a:lnSpc>
            <a:spcBef>
              <a:spcPct val="0"/>
            </a:spcBef>
            <a:spcAft>
              <a:spcPct val="15000"/>
            </a:spcAft>
            <a:buChar char="•"/>
          </a:pPr>
          <a:r>
            <a:rPr lang="he-IL" sz="2200" kern="1200" dirty="0">
              <a:latin typeface="Calibri Light" panose="020F0302020204030204" pitchFamily="34" charset="0"/>
              <a:cs typeface="Calibri Light" panose="020F0302020204030204" pitchFamily="34" charset="0"/>
            </a:rPr>
            <a:t>לבסוף נותרו 1,640 תצפיות.</a:t>
          </a:r>
        </a:p>
      </dsp:txBody>
      <dsp:txXfrm rot="-5400000">
        <a:off x="2396616" y="4579300"/>
        <a:ext cx="8858423" cy="1168874"/>
      </dsp:txXfrm>
    </dsp:sp>
    <dsp:sp modelId="{8B1DC17F-2749-432A-BD6D-B53D0088ACAC}">
      <dsp:nvSpPr>
        <dsp:cNvPr id="0" name=""/>
        <dsp:cNvSpPr/>
      </dsp:nvSpPr>
      <dsp:spPr>
        <a:xfrm>
          <a:off x="0" y="4459718"/>
          <a:ext cx="2400910" cy="14139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rtl="1">
            <a:lnSpc>
              <a:spcPct val="90000"/>
            </a:lnSpc>
            <a:spcBef>
              <a:spcPct val="0"/>
            </a:spcBef>
            <a:spcAft>
              <a:spcPct val="35000"/>
            </a:spcAft>
            <a:buNone/>
          </a:pPr>
          <a:r>
            <a:rPr lang="he-IL" sz="2200" kern="1200" dirty="0">
              <a:latin typeface="Calibri Light" panose="020F0302020204030204" pitchFamily="34" charset="0"/>
              <a:cs typeface="Calibri Light" panose="020F0302020204030204" pitchFamily="34" charset="0"/>
            </a:rPr>
            <a:t>הורדנו תצפיות עם ערכים חסרים</a:t>
          </a:r>
        </a:p>
      </dsp:txBody>
      <dsp:txXfrm>
        <a:off x="69022" y="4528740"/>
        <a:ext cx="2262866" cy="1275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A5BA0-DD07-4168-9D52-1574BF6AA0F8}">
      <dsp:nvSpPr>
        <dsp:cNvPr id="0" name=""/>
        <dsp:cNvSpPr/>
      </dsp:nvSpPr>
      <dsp:spPr>
        <a:xfrm>
          <a:off x="39"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שניה:</a:t>
          </a:r>
          <a:endParaRPr lang="en-US" sz="2000" kern="1200" dirty="0"/>
        </a:p>
      </dsp:txBody>
      <dsp:txXfrm>
        <a:off x="39" y="189242"/>
        <a:ext cx="3827762" cy="506943"/>
      </dsp:txXfrm>
    </dsp:sp>
    <dsp:sp modelId="{47CCE546-562C-4049-BE9A-0D808D519E08}">
      <dsp:nvSpPr>
        <dsp:cNvPr id="0" name=""/>
        <dsp:cNvSpPr/>
      </dsp:nvSpPr>
      <dsp:spPr>
        <a:xfrm>
          <a:off x="39"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None/>
          </a:pPr>
          <a:r>
            <a:rPr lang="he-IL" sz="2000" kern="1200" dirty="0">
              <a:latin typeface="Calibri Light" panose="020F0302020204030204" pitchFamily="34" charset="0"/>
              <a:cs typeface="Calibri Light" panose="020F0302020204030204" pitchFamily="34" charset="0"/>
            </a:rPr>
            <a:t>כל המשתנים של השנה הראשונה ובנוסף: </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חיסון בשנה הראשונה</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ההנקה בשנה הראשונה</a:t>
          </a:r>
          <a:endParaRPr lang="he-IL" sz="2000" kern="1200" dirty="0">
            <a:latin typeface="Calibri Light" panose="020F0302020204030204" pitchFamily="34" charset="0"/>
            <a:cs typeface="Calibri Light" panose="020F0302020204030204" pitchFamily="34" charset="0"/>
          </a:endParaRPr>
        </a:p>
      </dsp:txBody>
      <dsp:txXfrm>
        <a:off x="39" y="627915"/>
        <a:ext cx="3827762" cy="2865779"/>
      </dsp:txXfrm>
    </dsp:sp>
    <dsp:sp modelId="{844DADB7-C214-4234-B75B-C7A6AC29D259}">
      <dsp:nvSpPr>
        <dsp:cNvPr id="0" name=""/>
        <dsp:cNvSpPr/>
      </dsp:nvSpPr>
      <dsp:spPr>
        <a:xfrm>
          <a:off x="4363688" y="189242"/>
          <a:ext cx="3827762" cy="50694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1">
            <a:lnSpc>
              <a:spcPct val="90000"/>
            </a:lnSpc>
            <a:spcBef>
              <a:spcPct val="0"/>
            </a:spcBef>
            <a:spcAft>
              <a:spcPct val="35000"/>
            </a:spcAft>
            <a:buNone/>
          </a:pPr>
          <a:r>
            <a:rPr lang="he-IL" sz="2000" b="1" kern="1200" dirty="0">
              <a:latin typeface="Calibri Light" panose="020F0302020204030204" pitchFamily="34" charset="0"/>
              <a:cs typeface="Calibri Light" panose="020F0302020204030204" pitchFamily="34" charset="0"/>
            </a:rPr>
            <a:t>שנה ראשונה:</a:t>
          </a:r>
          <a:endParaRPr lang="en-US" sz="2000" kern="1200" dirty="0"/>
        </a:p>
      </dsp:txBody>
      <dsp:txXfrm>
        <a:off x="4363688" y="189242"/>
        <a:ext cx="3827762" cy="506943"/>
      </dsp:txXfrm>
    </dsp:sp>
    <dsp:sp modelId="{4639455B-EDB4-4E81-AC33-EF5A0F1D0EDB}">
      <dsp:nvSpPr>
        <dsp:cNvPr id="0" name=""/>
        <dsp:cNvSpPr/>
      </dsp:nvSpPr>
      <dsp:spPr>
        <a:xfrm>
          <a:off x="4363688" y="627915"/>
          <a:ext cx="3827762" cy="28657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r" defTabSz="889000" rtl="1">
            <a:lnSpc>
              <a:spcPct val="90000"/>
            </a:lnSpc>
            <a:spcBef>
              <a:spcPct val="0"/>
            </a:spcBef>
            <a:spcAft>
              <a:spcPct val="15000"/>
            </a:spcAft>
            <a:buFont typeface="Arial" panose="020B0604020202020204" pitchFamily="34" charset="0"/>
            <a:buChar char="•"/>
          </a:pPr>
          <a:r>
            <a:rPr lang="he-IL" sz="2000" kern="1200" dirty="0">
              <a:latin typeface="Calibri Light" panose="020F0302020204030204" pitchFamily="34" charset="0"/>
              <a:cs typeface="Calibri Light" panose="020F0302020204030204" pitchFamily="34" charset="0"/>
            </a:rPr>
            <a:t>קבוצה סוציו אקונומית</a:t>
          </a:r>
          <a:endParaRPr lang="en-US" sz="2000" kern="1200" dirty="0"/>
        </a:p>
        <a:p>
          <a:pPr marL="228600" lvl="1" indent="-228600" algn="r" defTabSz="889000" rtl="1">
            <a:lnSpc>
              <a:spcPct val="90000"/>
            </a:lnSpc>
            <a:spcBef>
              <a:spcPct val="0"/>
            </a:spcBef>
            <a:spcAft>
              <a:spcPct val="15000"/>
            </a:spcAft>
            <a:buChar char="•"/>
          </a:pPr>
          <a:r>
            <a:rPr lang="he-IL" sz="2000" kern="1200">
              <a:latin typeface="Calibri Light" panose="020F0302020204030204" pitchFamily="34" charset="0"/>
              <a:cs typeface="Calibri Light" panose="020F0302020204030204" pitchFamily="34" charset="0"/>
            </a:rPr>
            <a:t>סוג היריון</a:t>
          </a:r>
          <a:endParaRPr lang="he-IL" sz="2000" kern="1200" dirty="0">
            <a:latin typeface="Calibri Light" panose="020F0302020204030204" pitchFamily="34" charset="0"/>
            <a:cs typeface="Calibri Light" panose="020F0302020204030204" pitchFamily="34" charset="0"/>
          </a:endParaRP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מחלות אוטופיות אצל האם/ אב</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שנת הלידה של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השכלת האם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מספר הילדים</a:t>
          </a:r>
        </a:p>
        <a:p>
          <a:pPr marL="228600" lvl="1" indent="-228600" algn="r" defTabSz="889000" rtl="1">
            <a:lnSpc>
              <a:spcPct val="90000"/>
            </a:lnSpc>
            <a:spcBef>
              <a:spcPct val="0"/>
            </a:spcBef>
            <a:spcAft>
              <a:spcPct val="15000"/>
            </a:spcAft>
            <a:buChar char="•"/>
          </a:pPr>
          <a:r>
            <a:rPr lang="he-IL" sz="2000" kern="1200" dirty="0">
              <a:highlight>
                <a:srgbClr val="FFFF00"/>
              </a:highlight>
              <a:latin typeface="Calibri Light" panose="020F0302020204030204" pitchFamily="34" charset="0"/>
              <a:cs typeface="Calibri Light" panose="020F0302020204030204" pitchFamily="34" charset="0"/>
            </a:rPr>
            <a:t>קבוצת הלידה של התינוק</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מין</a:t>
          </a:r>
        </a:p>
      </dsp:txBody>
      <dsp:txXfrm>
        <a:off x="4363688" y="627915"/>
        <a:ext cx="3827762" cy="28657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635C1-FC80-4EBF-8663-8B917240311C}">
      <dsp:nvSpPr>
        <dsp:cNvPr id="0" name=""/>
        <dsp:cNvSpPr/>
      </dsp:nvSpPr>
      <dsp:spPr>
        <a:xfrm>
          <a:off x="1191" y="679616"/>
          <a:ext cx="2787381" cy="139369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Font typeface="Arial" panose="020B0604020202020204" pitchFamily="34" charset="0"/>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פרשנות נוחה באמצעות </a:t>
          </a:r>
          <a:r>
            <a:rPr lang="en-US" sz="1800" kern="1200" dirty="0">
              <a:latin typeface="Gisha" panose="020B0502040204020203" pitchFamily="34" charset="-79"/>
              <a:ea typeface="Microsoft Sans Serif" panose="020B0604020202020204" pitchFamily="34" charset="0"/>
              <a:cs typeface="Gisha" panose="020B0502040204020203" pitchFamily="34" charset="-79"/>
            </a:rPr>
            <a:t>Odds Ratio</a:t>
          </a:r>
        </a:p>
      </dsp:txBody>
      <dsp:txXfrm>
        <a:off x="42011" y="720436"/>
        <a:ext cx="2705741" cy="1312050"/>
      </dsp:txXfrm>
    </dsp:sp>
    <dsp:sp modelId="{FDFA2729-73D6-4B35-9181-5D6099A0628E}">
      <dsp:nvSpPr>
        <dsp:cNvPr id="0" name=""/>
        <dsp:cNvSpPr/>
      </dsp:nvSpPr>
      <dsp:spPr>
        <a:xfrm>
          <a:off x="3485418" y="679616"/>
          <a:ext cx="2787381" cy="139369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מידול הקשר בין משתנים מסבירים (בלתי תלויים) לבין הסתברות לתוצאה בינארית</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3526238" y="720436"/>
        <a:ext cx="2705741" cy="1312050"/>
      </dsp:txXfrm>
    </dsp:sp>
    <dsp:sp modelId="{0E4F6A79-F19F-4BE3-A7A2-AE6176865BB2}">
      <dsp:nvSpPr>
        <dsp:cNvPr id="0" name=""/>
        <dsp:cNvSpPr/>
      </dsp:nvSpPr>
      <dsp:spPr>
        <a:xfrm>
          <a:off x="6969645" y="679616"/>
          <a:ext cx="2787381" cy="139369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Gisha" panose="020B0502040204020203" pitchFamily="34" charset="-79"/>
              <a:ea typeface="Microsoft Sans Serif" panose="020B0604020202020204" pitchFamily="34" charset="0"/>
              <a:cs typeface="Gisha" panose="020B0502040204020203" pitchFamily="34" charset="-79"/>
            </a:rPr>
            <a:t>המשתה המוסבר הינו משתנה בינארי 0/1</a:t>
          </a:r>
          <a:endParaRPr lang="en-US" sz="1800" kern="1200" dirty="0">
            <a:latin typeface="Gisha" panose="020B0502040204020203" pitchFamily="34" charset="-79"/>
            <a:ea typeface="Microsoft Sans Serif" panose="020B0604020202020204" pitchFamily="34" charset="0"/>
            <a:cs typeface="Gisha" panose="020B0502040204020203" pitchFamily="34" charset="-79"/>
          </a:endParaRPr>
        </a:p>
      </dsp:txBody>
      <dsp:txXfrm>
        <a:off x="7010465" y="720436"/>
        <a:ext cx="2705741" cy="1312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ילד יחיד</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solidFill>
          <a:schemeClr val="tx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2127" y="2141"/>
          <a:ext cx="1070170" cy="64210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רמה חברתית כלכלית 6-8</a:t>
          </a:r>
          <a:endParaRPr lang="en-US" sz="1400" kern="1200" dirty="0">
            <a:latin typeface="Gisha" panose="020B0502040204020203" pitchFamily="34" charset="-79"/>
            <a:cs typeface="Gisha" panose="020B0502040204020203" pitchFamily="34" charset="-79"/>
          </a:endParaRPr>
        </a:p>
      </dsp:txBody>
      <dsp:txXfrm>
        <a:off x="32127" y="2141"/>
        <a:ext cx="1070170" cy="642102"/>
      </dsp:txXfrm>
    </dsp:sp>
    <dsp:sp modelId="{C555016E-5889-43F1-9D9A-F6C9C80AF4CB}">
      <dsp:nvSpPr>
        <dsp:cNvPr id="0" name=""/>
        <dsp:cNvSpPr/>
      </dsp:nvSpPr>
      <dsp:spPr>
        <a:xfrm>
          <a:off x="32127" y="751260"/>
          <a:ext cx="1070170" cy="642102"/>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זכר</a:t>
          </a:r>
        </a:p>
      </dsp:txBody>
      <dsp:txXfrm>
        <a:off x="32127" y="751260"/>
        <a:ext cx="1070170" cy="642102"/>
      </dsp:txXfrm>
    </dsp:sp>
    <dsp:sp modelId="{5BDC2F35-F0C7-4AF4-A1DB-3118D163CC91}">
      <dsp:nvSpPr>
        <dsp:cNvPr id="0" name=""/>
        <dsp:cNvSpPr/>
      </dsp:nvSpPr>
      <dsp:spPr>
        <a:xfrm>
          <a:off x="32127" y="1500379"/>
          <a:ext cx="1070170" cy="642102"/>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היריון ספונטני</a:t>
          </a:r>
        </a:p>
      </dsp:txBody>
      <dsp:txXfrm>
        <a:off x="32127" y="1500379"/>
        <a:ext cx="1070170" cy="642102"/>
      </dsp:txXfrm>
    </dsp:sp>
    <dsp:sp modelId="{0F97C194-31B1-4121-8A61-0AFC681B07F9}">
      <dsp:nvSpPr>
        <dsp:cNvPr id="0" name=""/>
        <dsp:cNvSpPr/>
      </dsp:nvSpPr>
      <dsp:spPr>
        <a:xfrm>
          <a:off x="32127" y="2249499"/>
          <a:ext cx="1070170" cy="642102"/>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אמא ואבא בריאים </a:t>
          </a:r>
        </a:p>
      </dsp:txBody>
      <dsp:txXfrm>
        <a:off x="32127" y="2249499"/>
        <a:ext cx="1070170" cy="642102"/>
      </dsp:txXfrm>
    </dsp:sp>
    <dsp:sp modelId="{07329286-9F4A-43D8-9BA4-16F577D008D7}">
      <dsp:nvSpPr>
        <dsp:cNvPr id="0" name=""/>
        <dsp:cNvSpPr/>
      </dsp:nvSpPr>
      <dsp:spPr>
        <a:xfrm>
          <a:off x="32127" y="2998618"/>
          <a:ext cx="1070170" cy="642102"/>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שנת לידה של האם - 1986</a:t>
          </a:r>
        </a:p>
      </dsp:txBody>
      <dsp:txXfrm>
        <a:off x="32127" y="2998618"/>
        <a:ext cx="1070170" cy="642102"/>
      </dsp:txXfrm>
    </dsp:sp>
    <dsp:sp modelId="{2E59F6FF-A91B-43FB-8FBB-9E7FE05A6E85}">
      <dsp:nvSpPr>
        <dsp:cNvPr id="0" name=""/>
        <dsp:cNvSpPr/>
      </dsp:nvSpPr>
      <dsp:spPr>
        <a:xfrm>
          <a:off x="32127" y="3747737"/>
          <a:ext cx="1070170" cy="642102"/>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השכלת האם - אקדמאית</a:t>
          </a:r>
        </a:p>
      </dsp:txBody>
      <dsp:txXfrm>
        <a:off x="32127" y="3747737"/>
        <a:ext cx="1070170" cy="642102"/>
      </dsp:txXfrm>
    </dsp:sp>
    <dsp:sp modelId="{F1037F08-2944-4A0D-AD87-E55C095FC244}">
      <dsp:nvSpPr>
        <dsp:cNvPr id="0" name=""/>
        <dsp:cNvSpPr/>
      </dsp:nvSpPr>
      <dsp:spPr>
        <a:xfrm>
          <a:off x="32127" y="4496857"/>
          <a:ext cx="1070170" cy="642102"/>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מספר ילדים בבית -1</a:t>
          </a:r>
        </a:p>
      </dsp:txBody>
      <dsp:txXfrm>
        <a:off x="32127" y="4496857"/>
        <a:ext cx="1070170" cy="642102"/>
      </dsp:txXfrm>
    </dsp:sp>
    <dsp:sp modelId="{0FDA37CB-0B01-4B7A-B6F1-19DCA3D7668A}">
      <dsp:nvSpPr>
        <dsp:cNvPr id="0" name=""/>
        <dsp:cNvSpPr/>
      </dsp:nvSpPr>
      <dsp:spPr>
        <a:xfrm>
          <a:off x="32127" y="5245976"/>
          <a:ext cx="1070170" cy="642102"/>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סוג מעון – פעוטון</a:t>
          </a:r>
        </a:p>
      </dsp:txBody>
      <dsp:txXfrm>
        <a:off x="32127" y="5245976"/>
        <a:ext cx="1070170" cy="642102"/>
      </dsp:txXfrm>
    </dsp:sp>
    <dsp:sp modelId="{04070184-0254-4802-BEEA-6B6411FFB3F9}">
      <dsp:nvSpPr>
        <dsp:cNvPr id="0" name=""/>
        <dsp:cNvSpPr/>
      </dsp:nvSpPr>
      <dsp:spPr>
        <a:xfrm>
          <a:off x="32127" y="5995095"/>
          <a:ext cx="1070170" cy="64210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he-IL" sz="1400" kern="1200" dirty="0">
              <a:latin typeface="Gisha" panose="020B0502040204020203" pitchFamily="34" charset="-79"/>
              <a:cs typeface="Gisha" panose="020B0502040204020203" pitchFamily="34" charset="-79"/>
            </a:rPr>
            <a:t>קיבל חיסונים של גיל שנה</a:t>
          </a:r>
        </a:p>
      </dsp:txBody>
      <dsp:txXfrm>
        <a:off x="32127" y="5995095"/>
        <a:ext cx="1070170" cy="6421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15" y="941935"/>
          <a:ext cx="1231406" cy="73884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רמה חברתית כלכלית 6-8</a:t>
          </a:r>
          <a:endParaRPr lang="en-US" sz="1600" kern="1200" dirty="0">
            <a:latin typeface="Gisha" panose="020B0502040204020203" pitchFamily="34" charset="-79"/>
            <a:cs typeface="Gisha" panose="020B0502040204020203" pitchFamily="34" charset="-79"/>
          </a:endParaRPr>
        </a:p>
      </dsp:txBody>
      <dsp:txXfrm>
        <a:off x="315" y="941935"/>
        <a:ext cx="1231406" cy="738843"/>
      </dsp:txXfrm>
    </dsp:sp>
    <dsp:sp modelId="{C555016E-5889-43F1-9D9A-F6C9C80AF4CB}">
      <dsp:nvSpPr>
        <dsp:cNvPr id="0" name=""/>
        <dsp:cNvSpPr/>
      </dsp:nvSpPr>
      <dsp:spPr>
        <a:xfrm>
          <a:off x="1354862" y="941935"/>
          <a:ext cx="1231406" cy="738843"/>
        </a:xfrm>
        <a:prstGeom prst="rect">
          <a:avLst/>
        </a:prstGeom>
        <a:gradFill rotWithShape="0">
          <a:gsLst>
            <a:gs pos="0">
              <a:schemeClr val="accent2">
                <a:hueOff val="-242561"/>
                <a:satOff val="-13988"/>
                <a:lumOff val="1438"/>
                <a:alphaOff val="0"/>
                <a:satMod val="103000"/>
                <a:lumMod val="102000"/>
                <a:tint val="94000"/>
              </a:schemeClr>
            </a:gs>
            <a:gs pos="50000">
              <a:schemeClr val="accent2">
                <a:hueOff val="-242561"/>
                <a:satOff val="-13988"/>
                <a:lumOff val="1438"/>
                <a:alphaOff val="0"/>
                <a:satMod val="110000"/>
                <a:lumMod val="100000"/>
                <a:shade val="100000"/>
              </a:schemeClr>
            </a:gs>
            <a:gs pos="100000">
              <a:schemeClr val="accent2">
                <a:hueOff val="-242561"/>
                <a:satOff val="-13988"/>
                <a:lumOff val="14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זכר</a:t>
          </a:r>
        </a:p>
      </dsp:txBody>
      <dsp:txXfrm>
        <a:off x="1354862" y="941935"/>
        <a:ext cx="1231406" cy="738843"/>
      </dsp:txXfrm>
    </dsp:sp>
    <dsp:sp modelId="{5BDC2F35-F0C7-4AF4-A1DB-3118D163CC91}">
      <dsp:nvSpPr>
        <dsp:cNvPr id="0" name=""/>
        <dsp:cNvSpPr/>
      </dsp:nvSpPr>
      <dsp:spPr>
        <a:xfrm>
          <a:off x="315" y="1803920"/>
          <a:ext cx="1231406" cy="738843"/>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היריון ספונטני</a:t>
          </a:r>
        </a:p>
      </dsp:txBody>
      <dsp:txXfrm>
        <a:off x="315" y="1803920"/>
        <a:ext cx="1231406" cy="738843"/>
      </dsp:txXfrm>
    </dsp:sp>
    <dsp:sp modelId="{0F97C194-31B1-4121-8A61-0AFC681B07F9}">
      <dsp:nvSpPr>
        <dsp:cNvPr id="0" name=""/>
        <dsp:cNvSpPr/>
      </dsp:nvSpPr>
      <dsp:spPr>
        <a:xfrm>
          <a:off x="1354862" y="1803920"/>
          <a:ext cx="1231406" cy="738843"/>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אמא ואבא בריאים </a:t>
          </a:r>
        </a:p>
      </dsp:txBody>
      <dsp:txXfrm>
        <a:off x="1354862" y="1803920"/>
        <a:ext cx="1231406" cy="738843"/>
      </dsp:txXfrm>
    </dsp:sp>
    <dsp:sp modelId="{07329286-9F4A-43D8-9BA4-16F577D008D7}">
      <dsp:nvSpPr>
        <dsp:cNvPr id="0" name=""/>
        <dsp:cNvSpPr/>
      </dsp:nvSpPr>
      <dsp:spPr>
        <a:xfrm>
          <a:off x="315" y="2665904"/>
          <a:ext cx="1231406" cy="738843"/>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שנת לידה של האם - 1986</a:t>
          </a:r>
        </a:p>
      </dsp:txBody>
      <dsp:txXfrm>
        <a:off x="315" y="2665904"/>
        <a:ext cx="1231406" cy="738843"/>
      </dsp:txXfrm>
    </dsp:sp>
    <dsp:sp modelId="{2E59F6FF-A91B-43FB-8FBB-9E7FE05A6E85}">
      <dsp:nvSpPr>
        <dsp:cNvPr id="0" name=""/>
        <dsp:cNvSpPr/>
      </dsp:nvSpPr>
      <dsp:spPr>
        <a:xfrm>
          <a:off x="1354862" y="2665904"/>
          <a:ext cx="1231406" cy="738843"/>
        </a:xfrm>
        <a:prstGeom prst="rect">
          <a:avLst/>
        </a:prstGeom>
        <a:gradFill rotWithShape="0">
          <a:gsLst>
            <a:gs pos="0">
              <a:schemeClr val="accent2">
                <a:hueOff val="-1212803"/>
                <a:satOff val="-69940"/>
                <a:lumOff val="7190"/>
                <a:alphaOff val="0"/>
                <a:satMod val="103000"/>
                <a:lumMod val="102000"/>
                <a:tint val="94000"/>
              </a:schemeClr>
            </a:gs>
            <a:gs pos="50000">
              <a:schemeClr val="accent2">
                <a:hueOff val="-1212803"/>
                <a:satOff val="-69940"/>
                <a:lumOff val="7190"/>
                <a:alphaOff val="0"/>
                <a:satMod val="110000"/>
                <a:lumMod val="100000"/>
                <a:shade val="100000"/>
              </a:schemeClr>
            </a:gs>
            <a:gs pos="100000">
              <a:schemeClr val="accent2">
                <a:hueOff val="-1212803"/>
                <a:satOff val="-69940"/>
                <a:lumOff val="71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השכלת האם - אקדמאית</a:t>
          </a:r>
        </a:p>
      </dsp:txBody>
      <dsp:txXfrm>
        <a:off x="1354862" y="2665904"/>
        <a:ext cx="1231406" cy="738843"/>
      </dsp:txXfrm>
    </dsp:sp>
    <dsp:sp modelId="{F1037F08-2944-4A0D-AD87-E55C095FC244}">
      <dsp:nvSpPr>
        <dsp:cNvPr id="0" name=""/>
        <dsp:cNvSpPr/>
      </dsp:nvSpPr>
      <dsp:spPr>
        <a:xfrm>
          <a:off x="677589" y="3527889"/>
          <a:ext cx="1231406" cy="738843"/>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e-IL" sz="1600" kern="1200" dirty="0">
              <a:latin typeface="Gisha" panose="020B0502040204020203" pitchFamily="34" charset="-79"/>
              <a:cs typeface="Gisha" panose="020B0502040204020203" pitchFamily="34" charset="-79"/>
            </a:rPr>
            <a:t>ילד יחיד</a:t>
          </a:r>
        </a:p>
      </dsp:txBody>
      <dsp:txXfrm>
        <a:off x="677589" y="3527889"/>
        <a:ext cx="1231406" cy="7388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3035-CE5A-41A2-A6F0-3F5AC5EC85AA}">
      <dsp:nvSpPr>
        <dsp:cNvPr id="0" name=""/>
        <dsp:cNvSpPr/>
      </dsp:nvSpPr>
      <dsp:spPr>
        <a:xfrm>
          <a:off x="331" y="558797"/>
          <a:ext cx="1292919" cy="77575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רמה חברתית כלכלית 6-8</a:t>
          </a:r>
          <a:endParaRPr lang="en-US" sz="1700" kern="1200" dirty="0">
            <a:latin typeface="Gisha" panose="020B0502040204020203" pitchFamily="34" charset="-79"/>
            <a:cs typeface="Gisha" panose="020B0502040204020203" pitchFamily="34" charset="-79"/>
          </a:endParaRPr>
        </a:p>
      </dsp:txBody>
      <dsp:txXfrm>
        <a:off x="331" y="558797"/>
        <a:ext cx="1292919" cy="775751"/>
      </dsp:txXfrm>
    </dsp:sp>
    <dsp:sp modelId="{C555016E-5889-43F1-9D9A-F6C9C80AF4CB}">
      <dsp:nvSpPr>
        <dsp:cNvPr id="0" name=""/>
        <dsp:cNvSpPr/>
      </dsp:nvSpPr>
      <dsp:spPr>
        <a:xfrm>
          <a:off x="1422542" y="558797"/>
          <a:ext cx="1292919" cy="775751"/>
        </a:xfrm>
        <a:prstGeom prst="rect">
          <a:avLst/>
        </a:prstGeom>
        <a:gradFill rotWithShape="0">
          <a:gsLst>
            <a:gs pos="0">
              <a:schemeClr val="accent2">
                <a:hueOff val="-181920"/>
                <a:satOff val="-10491"/>
                <a:lumOff val="1078"/>
                <a:alphaOff val="0"/>
                <a:satMod val="103000"/>
                <a:lumMod val="102000"/>
                <a:tint val="94000"/>
              </a:schemeClr>
            </a:gs>
            <a:gs pos="50000">
              <a:schemeClr val="accent2">
                <a:hueOff val="-181920"/>
                <a:satOff val="-10491"/>
                <a:lumOff val="1078"/>
                <a:alphaOff val="0"/>
                <a:satMod val="110000"/>
                <a:lumMod val="100000"/>
                <a:shade val="100000"/>
              </a:schemeClr>
            </a:gs>
            <a:gs pos="100000">
              <a:schemeClr val="accent2">
                <a:hueOff val="-181920"/>
                <a:satOff val="-10491"/>
                <a:lumOff val="1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זכר</a:t>
          </a:r>
        </a:p>
      </dsp:txBody>
      <dsp:txXfrm>
        <a:off x="1422542" y="558797"/>
        <a:ext cx="1292919" cy="775751"/>
      </dsp:txXfrm>
    </dsp:sp>
    <dsp:sp modelId="{5BDC2F35-F0C7-4AF4-A1DB-3118D163CC91}">
      <dsp:nvSpPr>
        <dsp:cNvPr id="0" name=""/>
        <dsp:cNvSpPr/>
      </dsp:nvSpPr>
      <dsp:spPr>
        <a:xfrm>
          <a:off x="331" y="1463841"/>
          <a:ext cx="1292919" cy="775751"/>
        </a:xfrm>
        <a:prstGeom prst="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היריון ספונטני</a:t>
          </a:r>
        </a:p>
      </dsp:txBody>
      <dsp:txXfrm>
        <a:off x="331" y="1463841"/>
        <a:ext cx="1292919" cy="775751"/>
      </dsp:txXfrm>
    </dsp:sp>
    <dsp:sp modelId="{0F97C194-31B1-4121-8A61-0AFC681B07F9}">
      <dsp:nvSpPr>
        <dsp:cNvPr id="0" name=""/>
        <dsp:cNvSpPr/>
      </dsp:nvSpPr>
      <dsp:spPr>
        <a:xfrm>
          <a:off x="1422542" y="1463841"/>
          <a:ext cx="1292919" cy="775751"/>
        </a:xfrm>
        <a:prstGeom prst="rect">
          <a:avLst/>
        </a:prstGeom>
        <a:gradFill rotWithShape="0">
          <a:gsLst>
            <a:gs pos="0">
              <a:schemeClr val="accent2">
                <a:hueOff val="-545761"/>
                <a:satOff val="-31473"/>
                <a:lumOff val="3235"/>
                <a:alphaOff val="0"/>
                <a:satMod val="103000"/>
                <a:lumMod val="102000"/>
                <a:tint val="94000"/>
              </a:schemeClr>
            </a:gs>
            <a:gs pos="50000">
              <a:schemeClr val="accent2">
                <a:hueOff val="-545761"/>
                <a:satOff val="-31473"/>
                <a:lumOff val="3235"/>
                <a:alphaOff val="0"/>
                <a:satMod val="110000"/>
                <a:lumMod val="100000"/>
                <a:shade val="100000"/>
              </a:schemeClr>
            </a:gs>
            <a:gs pos="100000">
              <a:schemeClr val="accent2">
                <a:hueOff val="-545761"/>
                <a:satOff val="-31473"/>
                <a:lumOff val="323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אמא ואבא בריאים </a:t>
          </a:r>
        </a:p>
      </dsp:txBody>
      <dsp:txXfrm>
        <a:off x="1422542" y="1463841"/>
        <a:ext cx="1292919" cy="775751"/>
      </dsp:txXfrm>
    </dsp:sp>
    <dsp:sp modelId="{07329286-9F4A-43D8-9BA4-16F577D008D7}">
      <dsp:nvSpPr>
        <dsp:cNvPr id="0" name=""/>
        <dsp:cNvSpPr/>
      </dsp:nvSpPr>
      <dsp:spPr>
        <a:xfrm>
          <a:off x="331" y="2368885"/>
          <a:ext cx="1292919" cy="77575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שנת לידה של האם - 1986</a:t>
          </a:r>
        </a:p>
      </dsp:txBody>
      <dsp:txXfrm>
        <a:off x="331" y="2368885"/>
        <a:ext cx="1292919" cy="775751"/>
      </dsp:txXfrm>
    </dsp:sp>
    <dsp:sp modelId="{2E59F6FF-A91B-43FB-8FBB-9E7FE05A6E85}">
      <dsp:nvSpPr>
        <dsp:cNvPr id="0" name=""/>
        <dsp:cNvSpPr/>
      </dsp:nvSpPr>
      <dsp:spPr>
        <a:xfrm>
          <a:off x="1422542" y="2368885"/>
          <a:ext cx="1292919" cy="775751"/>
        </a:xfrm>
        <a:prstGeom prst="rect">
          <a:avLst/>
        </a:prstGeom>
        <a:gradFill rotWithShape="0">
          <a:gsLst>
            <a:gs pos="0">
              <a:schemeClr val="accent2">
                <a:hueOff val="-909602"/>
                <a:satOff val="-52455"/>
                <a:lumOff val="5392"/>
                <a:alphaOff val="0"/>
                <a:satMod val="103000"/>
                <a:lumMod val="102000"/>
                <a:tint val="94000"/>
              </a:schemeClr>
            </a:gs>
            <a:gs pos="50000">
              <a:schemeClr val="accent2">
                <a:hueOff val="-909602"/>
                <a:satOff val="-52455"/>
                <a:lumOff val="5392"/>
                <a:alphaOff val="0"/>
                <a:satMod val="110000"/>
                <a:lumMod val="100000"/>
                <a:shade val="100000"/>
              </a:schemeClr>
            </a:gs>
            <a:gs pos="100000">
              <a:schemeClr val="accent2">
                <a:hueOff val="-909602"/>
                <a:satOff val="-52455"/>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השכלת האם - אקדמאית</a:t>
          </a:r>
        </a:p>
      </dsp:txBody>
      <dsp:txXfrm>
        <a:off x="1422542" y="2368885"/>
        <a:ext cx="1292919" cy="775751"/>
      </dsp:txXfrm>
    </dsp:sp>
    <dsp:sp modelId="{F1037F08-2944-4A0D-AD87-E55C095FC244}">
      <dsp:nvSpPr>
        <dsp:cNvPr id="0" name=""/>
        <dsp:cNvSpPr/>
      </dsp:nvSpPr>
      <dsp:spPr>
        <a:xfrm>
          <a:off x="331" y="3273928"/>
          <a:ext cx="1292919" cy="775751"/>
        </a:xfrm>
        <a:prstGeom prst="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ילד יחיד</a:t>
          </a:r>
        </a:p>
      </dsp:txBody>
      <dsp:txXfrm>
        <a:off x="331" y="3273928"/>
        <a:ext cx="1292919" cy="775751"/>
      </dsp:txXfrm>
    </dsp:sp>
    <dsp:sp modelId="{0FDA37CB-0B01-4B7A-B6F1-19DCA3D7668A}">
      <dsp:nvSpPr>
        <dsp:cNvPr id="0" name=""/>
        <dsp:cNvSpPr/>
      </dsp:nvSpPr>
      <dsp:spPr>
        <a:xfrm>
          <a:off x="1422542" y="3273928"/>
          <a:ext cx="1292919" cy="775751"/>
        </a:xfrm>
        <a:prstGeom prst="rect">
          <a:avLst/>
        </a:prstGeom>
        <a:gradFill rotWithShape="0">
          <a:gsLst>
            <a:gs pos="0">
              <a:schemeClr val="accent2">
                <a:hueOff val="-1273443"/>
                <a:satOff val="-73437"/>
                <a:lumOff val="7549"/>
                <a:alphaOff val="0"/>
                <a:satMod val="103000"/>
                <a:lumMod val="102000"/>
                <a:tint val="94000"/>
              </a:schemeClr>
            </a:gs>
            <a:gs pos="50000">
              <a:schemeClr val="accent2">
                <a:hueOff val="-1273443"/>
                <a:satOff val="-73437"/>
                <a:lumOff val="7549"/>
                <a:alphaOff val="0"/>
                <a:satMod val="110000"/>
                <a:lumMod val="100000"/>
                <a:shade val="100000"/>
              </a:schemeClr>
            </a:gs>
            <a:gs pos="100000">
              <a:schemeClr val="accent2">
                <a:hueOff val="-1273443"/>
                <a:satOff val="-73437"/>
                <a:lumOff val="7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סוג מעון – פעוטון</a:t>
          </a:r>
        </a:p>
      </dsp:txBody>
      <dsp:txXfrm>
        <a:off x="1422542" y="3273928"/>
        <a:ext cx="1292919" cy="775751"/>
      </dsp:txXfrm>
    </dsp:sp>
    <dsp:sp modelId="{04070184-0254-4802-BEEA-6B6411FFB3F9}">
      <dsp:nvSpPr>
        <dsp:cNvPr id="0" name=""/>
        <dsp:cNvSpPr/>
      </dsp:nvSpPr>
      <dsp:spPr>
        <a:xfrm>
          <a:off x="711437" y="4178972"/>
          <a:ext cx="1292919" cy="77575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he-IL" sz="1700" kern="1200" dirty="0">
              <a:latin typeface="Gisha" panose="020B0502040204020203" pitchFamily="34" charset="-79"/>
              <a:cs typeface="Gisha" panose="020B0502040204020203" pitchFamily="34" charset="-79"/>
            </a:rPr>
            <a:t>קיבל חיסונים של גיל שנה</a:t>
          </a:r>
        </a:p>
      </dsp:txBody>
      <dsp:txXfrm>
        <a:off x="711437" y="4178972"/>
        <a:ext cx="1292919" cy="7757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8A41-3848-43DC-9D21-30A6FA4C1057}">
      <dsp:nvSpPr>
        <dsp:cNvPr id="0" name=""/>
        <dsp:cNvSpPr/>
      </dsp:nvSpPr>
      <dsp:spPr>
        <a:xfrm>
          <a:off x="1383842" y="0"/>
          <a:ext cx="4552047" cy="455204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5790BE-A181-408E-8364-740CBF8433C5}">
      <dsp:nvSpPr>
        <dsp:cNvPr id="0" name=""/>
        <dsp:cNvSpPr/>
      </dsp:nvSpPr>
      <dsp:spPr>
        <a:xfrm>
          <a:off x="1816286" y="432444"/>
          <a:ext cx="1775298" cy="177529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 מיקום הילד במשפחה</a:t>
          </a:r>
          <a:endParaRPr lang="he-IL" sz="2200" kern="1200" dirty="0">
            <a:latin typeface="+mj-lt"/>
          </a:endParaRPr>
        </a:p>
      </dsp:txBody>
      <dsp:txXfrm>
        <a:off x="1902949" y="519107"/>
        <a:ext cx="1601972" cy="1601972"/>
      </dsp:txXfrm>
    </dsp:sp>
    <dsp:sp modelId="{D5798529-1B78-4EDE-8CCF-675E121DE85E}">
      <dsp:nvSpPr>
        <dsp:cNvPr id="0" name=""/>
        <dsp:cNvSpPr/>
      </dsp:nvSpPr>
      <dsp:spPr>
        <a:xfrm>
          <a:off x="3728146" y="432444"/>
          <a:ext cx="1775298" cy="1775298"/>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חקירת תפקידן של חשיפות סביבתיות</a:t>
          </a:r>
          <a:endParaRPr lang="he-IL" sz="2200" kern="1200" dirty="0">
            <a:latin typeface="+mj-lt"/>
          </a:endParaRPr>
        </a:p>
      </dsp:txBody>
      <dsp:txXfrm>
        <a:off x="3814809" y="519107"/>
        <a:ext cx="1601972" cy="1601972"/>
      </dsp:txXfrm>
    </dsp:sp>
    <dsp:sp modelId="{6F12BF9A-E498-4AD8-B540-CE2D3B210647}">
      <dsp:nvSpPr>
        <dsp:cNvPr id="0" name=""/>
        <dsp:cNvSpPr/>
      </dsp:nvSpPr>
      <dsp:spPr>
        <a:xfrm>
          <a:off x="1816286" y="2344304"/>
          <a:ext cx="1775298" cy="1775298"/>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a:ln/>
              <a:effectLst/>
              <a:latin typeface="+mj-lt"/>
              <a:cs typeface="Calibri Light" panose="020F0302020204030204" pitchFamily="34" charset="0"/>
            </a:rPr>
            <a:t>ההשפעה של שיטות היגיינה אימהיות</a:t>
          </a:r>
          <a:endParaRPr lang="he-IL" sz="2200" kern="1200" dirty="0">
            <a:latin typeface="+mj-lt"/>
          </a:endParaRPr>
        </a:p>
      </dsp:txBody>
      <dsp:txXfrm>
        <a:off x="1902949" y="2430967"/>
        <a:ext cx="1601972" cy="1601972"/>
      </dsp:txXfrm>
    </dsp:sp>
    <dsp:sp modelId="{1C3D7D9C-31AB-4D14-856E-995AEB296B65}">
      <dsp:nvSpPr>
        <dsp:cNvPr id="0" name=""/>
        <dsp:cNvSpPr/>
      </dsp:nvSpPr>
      <dsp:spPr>
        <a:xfrm>
          <a:off x="3728146" y="2344304"/>
          <a:ext cx="1775298" cy="177529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1">
            <a:lnSpc>
              <a:spcPct val="90000"/>
            </a:lnSpc>
            <a:spcBef>
              <a:spcPct val="0"/>
            </a:spcBef>
            <a:spcAft>
              <a:spcPct val="35000"/>
            </a:spcAft>
            <a:buNone/>
          </a:pPr>
          <a:r>
            <a:rPr kumimoji="0" lang="he-IL" altLang="he-IL" sz="2200" b="0" i="0" u="none" strike="noStrike" kern="1200" cap="none" normalizeH="0" baseline="0" dirty="0">
              <a:ln/>
              <a:effectLst/>
              <a:latin typeface="+mj-lt"/>
              <a:cs typeface="Calibri Light" panose="020F0302020204030204" pitchFamily="34" charset="0"/>
            </a:rPr>
            <a:t>מחקר המשך אודת השפעתם של גורמים סוציו-אקונומיים </a:t>
          </a:r>
          <a:endParaRPr lang="he-IL" sz="2200" kern="1200" dirty="0">
            <a:latin typeface="+mj-lt"/>
          </a:endParaRPr>
        </a:p>
      </dsp:txBody>
      <dsp:txXfrm>
        <a:off x="3814809" y="2430967"/>
        <a:ext cx="1601972" cy="16019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כ"ד/סיון/תשפ"ג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Tx/>
              <a:buNone/>
            </a:pPr>
            <a:r>
              <a:rPr lang="he-IL" dirty="0"/>
              <a:t>בדומה לשקף הקודם – פה רואים את המודל של בדיקת מחלות אוטופיות בשנה השניה לחיי התינוק. </a:t>
            </a:r>
          </a:p>
          <a:p>
            <a:pPr marL="0" indent="0" algn="r" rtl="1">
              <a:buFontTx/>
              <a:buNone/>
            </a:pPr>
            <a:endParaRPr lang="he-IL" dirty="0"/>
          </a:p>
          <a:p>
            <a:pPr marL="0" indent="0" algn="r" rtl="1">
              <a:buFontTx/>
              <a:buNone/>
            </a:pPr>
            <a:r>
              <a:rPr lang="he-IL" dirty="0"/>
              <a:t>-</a:t>
            </a:r>
            <a:r>
              <a:rPr lang="he-IL" b="1" dirty="0"/>
              <a:t>מסגרות</a:t>
            </a:r>
            <a:r>
              <a:rPr lang="he-IL" b="0" dirty="0"/>
              <a:t> – כל קבוצות הגיל מקבלות מקדמים מאוד מובהקים. </a:t>
            </a:r>
          </a:p>
          <a:p>
            <a:pPr marL="0" indent="0" algn="r" rtl="1">
              <a:buFontTx/>
              <a:buNone/>
            </a:pPr>
            <a:r>
              <a:rPr lang="he-IL" b="0" dirty="0"/>
              <a:t>ונראה באופן כללי כי קיימת מגמת עלייה בתחלואה של תינוקות בשנה השניה. </a:t>
            </a:r>
          </a:p>
          <a:p>
            <a:pPr marL="0" indent="0" algn="r" rtl="1">
              <a:buFontTx/>
              <a:buNone/>
            </a:pPr>
            <a:endParaRPr lang="he-IL" b="0" dirty="0"/>
          </a:p>
          <a:p>
            <a:pPr marL="0" indent="0" algn="r" rtl="1">
              <a:buFontTx/>
              <a:buNone/>
            </a:pPr>
            <a:r>
              <a:rPr lang="he-IL" b="0" dirty="0"/>
              <a:t>- </a:t>
            </a:r>
            <a:r>
              <a:rPr lang="he-IL" b="1" dirty="0"/>
              <a:t>גרף</a:t>
            </a: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31484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המודלים – רצינו לבדוק מה הסיכוי של תינוק בכל קבוצה לחלות במחלה אוטופית</a:t>
            </a:r>
          </a:p>
          <a:p>
            <a:pPr marL="171450" indent="-171450" algn="r" rtl="1">
              <a:buFontTx/>
              <a:buChar char="-"/>
            </a:pPr>
            <a:r>
              <a:rPr lang="he-IL" b="1" dirty="0"/>
              <a:t>מאפיינים - </a:t>
            </a:r>
            <a:r>
              <a:rPr lang="he-IL" dirty="0"/>
              <a:t>יצרנו תינוק שכיח, בעל התכונות השכיחות ביותר במאגר הנתונים שקיבלנו. </a:t>
            </a:r>
          </a:p>
          <a:p>
            <a:pPr marL="171450" indent="-171450" algn="r" rtl="1">
              <a:buFontTx/>
              <a:buChar char="-"/>
            </a:pPr>
            <a:r>
              <a:rPr lang="he-IL" dirty="0"/>
              <a:t>בהינתן המאפיינים האלו בדקנו מה הסיכוי של התינוק לחלות במידה והוא נולד בכל אחת מארבעת הקבוצות.</a:t>
            </a:r>
          </a:p>
          <a:p>
            <a:pPr marL="171450" indent="-171450" algn="r" rtl="1">
              <a:buFontTx/>
              <a:buChar char="-"/>
            </a:pPr>
            <a:endParaRPr lang="he-IL" dirty="0"/>
          </a:p>
          <a:p>
            <a:pPr marL="171450" indent="-171450" algn="r" rtl="1">
              <a:buFontTx/>
              <a:buChar char="-"/>
            </a:pPr>
            <a:r>
              <a:rPr lang="he-IL" b="1" dirty="0"/>
              <a:t>שנה ראשונה </a:t>
            </a:r>
          </a:p>
          <a:p>
            <a:pPr marL="171450" indent="-171450" algn="r" rtl="1">
              <a:buFontTx/>
              <a:buChar char="-"/>
            </a:pPr>
            <a:r>
              <a:rPr lang="he-IL" b="1" dirty="0"/>
              <a:t>שנה שניה </a:t>
            </a:r>
          </a:p>
          <a:p>
            <a:pPr marL="171450" indent="-171450" algn="r" rtl="1">
              <a:buFontTx/>
              <a:buChar char="-"/>
            </a:pPr>
            <a:r>
              <a:rPr lang="he-IL" b="1" dirty="0"/>
              <a:t>טבלה </a:t>
            </a:r>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397123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אחרי יצירת הגרף של התינוק האופייני הבנו שיש לנו בעיה בפרדיקציה. </a:t>
            </a:r>
          </a:p>
          <a:p>
            <a:pPr marL="171450" indent="-171450" algn="r" rtl="1">
              <a:buFontTx/>
              <a:buChar char="-"/>
            </a:pPr>
            <a:r>
              <a:rPr lang="he-IL" dirty="0"/>
              <a:t>ניקח לדוכמה 2 תינוקות, תינוק </a:t>
            </a:r>
            <a:r>
              <a:rPr lang="en-US" dirty="0"/>
              <a:t>A</a:t>
            </a:r>
            <a:r>
              <a:rPr lang="he-IL" dirty="0"/>
              <a:t> נולד ב 28 לפברואר 19 ותינוק </a:t>
            </a:r>
            <a:r>
              <a:rPr lang="en-US" dirty="0"/>
              <a:t>B</a:t>
            </a:r>
            <a:r>
              <a:rPr lang="he-IL" dirty="0"/>
              <a:t> נולד ב 1 למרץ 19.</a:t>
            </a:r>
          </a:p>
          <a:p>
            <a:pPr marL="171450" indent="-171450" algn="r" rtl="1">
              <a:buFontTx/>
              <a:buChar char="-"/>
            </a:pPr>
            <a:r>
              <a:rPr lang="he-IL" dirty="0"/>
              <a:t>בהפרש של יום אחד בתאריך לידה מתקבל הפרש של 10% בסיכוי לחלות במחלה אוטופית. </a:t>
            </a:r>
          </a:p>
          <a:p>
            <a:pPr marL="171450" indent="-171450" algn="r" rtl="1">
              <a:buFontTx/>
              <a:buChar char="-"/>
            </a:pPr>
            <a:endParaRPr lang="he-IL" dirty="0"/>
          </a:p>
          <a:p>
            <a:pPr marL="171450" indent="-171450" algn="r" rtl="1">
              <a:buFontTx/>
              <a:buChar char="-"/>
            </a:pPr>
            <a:r>
              <a:rPr lang="he-IL" dirty="0"/>
              <a:t>מכאן הבנו שצריך לייצר פרדיקציה יותר מוחלקת, להימנע מפונקציית המדרגות ולחזור להתייחס למשתנה תאריך הלידה כמשתנה רציף</a:t>
            </a:r>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220940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אז המוטיבציה ששחר הסבירה מובילה אותנו לדבר על המודל </a:t>
            </a:r>
            <a:r>
              <a:rPr lang="en-US" b="0" dirty="0"/>
              <a:t>Generalized Additive Model</a:t>
            </a:r>
            <a:r>
              <a:rPr lang="he-IL" b="0" dirty="0"/>
              <a:t>, או בקיצור מודל </a:t>
            </a:r>
            <a:r>
              <a:rPr lang="en-US" b="0" dirty="0"/>
              <a:t>GAM</a:t>
            </a:r>
            <a:r>
              <a:rPr lang="he-IL" b="0" dirty="0"/>
              <a:t>.</a:t>
            </a:r>
            <a:endParaRPr lang="en-US"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5480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במקרה שלנו אותו משתנה שנפעיל עליו את ה-</a:t>
            </a:r>
            <a:r>
              <a:rPr lang="he-IL" altLang="he-IL" sz="1200" dirty="0">
                <a:solidFill>
                  <a:srgbClr val="202124"/>
                </a:solidFill>
                <a:latin typeface="Calibri Light" panose="020F0302020204030204" pitchFamily="34" charset="0"/>
                <a:cs typeface="Calibri Light" panose="020F0302020204030204" pitchFamily="34" charset="0"/>
              </a:rPr>
              <a:t> </a:t>
            </a:r>
            <a:r>
              <a:rPr lang="en-US" altLang="he-IL" sz="1200" dirty="0">
                <a:solidFill>
                  <a:srgbClr val="202124"/>
                </a:solidFill>
                <a:latin typeface="Calibri Light" panose="020F0302020204030204" pitchFamily="34" charset="0"/>
                <a:cs typeface="Calibri Light" panose="020F0302020204030204" pitchFamily="34" charset="0"/>
              </a:rPr>
              <a:t>spline</a:t>
            </a:r>
            <a:r>
              <a:rPr lang="he-IL" altLang="he-IL" sz="1200" dirty="0">
                <a:solidFill>
                  <a:srgbClr val="202124"/>
                </a:solidFill>
                <a:latin typeface="Calibri Light" panose="020F0302020204030204" pitchFamily="34" charset="0"/>
                <a:cs typeface="Calibri Light" panose="020F0302020204030204" pitchFamily="34" charset="0"/>
              </a:rPr>
              <a:t> </a:t>
            </a:r>
            <a:r>
              <a:rPr lang="he-IL" altLang="he-IL" sz="1200" dirty="0" err="1">
                <a:solidFill>
                  <a:srgbClr val="202124"/>
                </a:solidFill>
                <a:latin typeface="Calibri Light" panose="020F0302020204030204" pitchFamily="34" charset="0"/>
                <a:cs typeface="Calibri Light" panose="020F0302020204030204" pitchFamily="34" charset="0"/>
              </a:rPr>
              <a:t>ונאמוד</a:t>
            </a:r>
            <a:r>
              <a:rPr lang="he-IL" altLang="he-IL" sz="1200" dirty="0">
                <a:solidFill>
                  <a:srgbClr val="202124"/>
                </a:solidFill>
                <a:latin typeface="Calibri Light" panose="020F0302020204030204" pitchFamily="34" charset="0"/>
                <a:cs typeface="Calibri Light" panose="020F0302020204030204" pitchFamily="34" charset="0"/>
              </a:rPr>
              <a:t> את ההשפעה הלינארית שלו בעזרת פונקציה מוחלקת שאינה לינארית הוא משתנה תאריך הלידה.</a:t>
            </a: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שעשינו בעצם הוא ליצור ממשתנה תאריך הלידה משתנה רציף ולהפעיל עליו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במשוואת הרגרסיה, אז כמו שאמרתי בתחילת השקף כעת לא נקבל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קבוצת גיל, כי אין לנו קבוצות. למעשה נקרב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אומד</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בטא לכל תאריך לידה בנפרד. אותו בטא הוא בעצם הפונקציה המוחלקת עליה דיברנו. בעזרת הרציפות התגברנו על המכשול ששחר דיברה עליו ברגרסיה הלוגיסטית ויכולנו לבחון יותר לעומק את ההבדלים  הרציפים בין התקופות.</a:t>
            </a:r>
          </a:p>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מה זה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Splines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הם פונקציות מורכבות המאפשרות לנו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למדל</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קשרים לא ליניאריים עבור כל תכונה. הסכום של </a:t>
            </a:r>
            <a:r>
              <a:rPr kumimoji="0" lang="he-IL" altLang="he-IL" sz="1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ספליין</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רבים יוצר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התוצאה היא מודל גמיש ביותר שעדיין יש לו חלק מהסבירות של רגרסיה ליניארית.</a:t>
            </a:r>
          </a:p>
          <a:p>
            <a:pPr marL="0" marR="0" lvl="0" indent="0" algn="r" defTabSz="914400" rtl="1" eaLnBrk="0" fontAlgn="base" latinLnBrk="0" hangingPunct="0">
              <a:lnSpc>
                <a:spcPct val="100000"/>
              </a:lnSpc>
              <a:spcBef>
                <a:spcPct val="0"/>
              </a:spcBef>
              <a:spcAft>
                <a:spcPct val="0"/>
              </a:spcAft>
              <a:buClrTx/>
              <a:buSzTx/>
              <a:buFontTx/>
              <a:buNone/>
              <a:tabLst/>
              <a:defRPr/>
            </a:pPr>
            <a:r>
              <a:rPr lang="he-IL" dirty="0"/>
              <a:t>הם בעצם פונקציות </a:t>
            </a:r>
            <a:r>
              <a:rPr lang="he-IL" dirty="0" err="1"/>
              <a:t>פולינומיות</a:t>
            </a:r>
            <a:r>
              <a:rPr lang="he-IL" dirty="0"/>
              <a:t> המכסות טווח קטן. </a:t>
            </a: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4043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ניתן לראות את תוצאות אמידת רגרסיית </a:t>
            </a:r>
            <a:r>
              <a:rPr lang="en-US" dirty="0"/>
              <a:t>GAM</a:t>
            </a:r>
            <a:r>
              <a:rPr lang="he-IL" dirty="0"/>
              <a:t> לאמידת סיכוי לחתות בשנה הראשונה של התינוק.</a:t>
            </a:r>
          </a:p>
          <a:p>
            <a:pPr algn="r" rtl="1"/>
            <a:r>
              <a:rPr lang="he-IL" dirty="0"/>
              <a:t>בטבלה רואים את המקדמים, לתקופות הלידה אין מקדמים כי כפי שאמרנו מקבלים פונקציה רציפה, </a:t>
            </a:r>
          </a:p>
          <a:p>
            <a:pPr algn="r" rtl="1"/>
            <a:r>
              <a:rPr lang="he-IL" dirty="0"/>
              <a:t>בגרף ניתן לראות את המקדם של תאריך הלידה הרציף מול תאריך הלידה- זוהי פונקציית ההחלקה שדיברנו עליה.</a:t>
            </a:r>
          </a:p>
          <a:p>
            <a:pPr algn="r" rtl="1"/>
            <a:r>
              <a:rPr lang="he-IL" dirty="0"/>
              <a:t>ניתן לראות </a:t>
            </a:r>
            <a:r>
              <a:rPr lang="he-IL" dirty="0" err="1"/>
              <a:t>שהספליין</a:t>
            </a:r>
            <a:r>
              <a:rPr lang="he-IL" dirty="0"/>
              <a:t> של תאריך הלידה יצא מובהק.</a:t>
            </a:r>
          </a:p>
          <a:p>
            <a:pPr algn="r" rtl="1"/>
            <a:r>
              <a:rPr lang="he-IL" dirty="0"/>
              <a:t>וממגמת הגרף ניתן לראות כי המקדם של תאריך הלידה עולה בקבוצת הגיל הראשונה, </a:t>
            </a:r>
            <a:r>
              <a:rPr lang="he-IL" dirty="0" err="1"/>
              <a:t>המגמת</a:t>
            </a:r>
            <a:r>
              <a:rPr lang="he-IL" dirty="0"/>
              <a:t> ירידה בקבוצת הגיל השנייה ומשם הוא במגמת עלייה.</a:t>
            </a:r>
          </a:p>
          <a:p>
            <a:pPr algn="r" rtl="1"/>
            <a:r>
              <a:rPr lang="he-IL" dirty="0" err="1"/>
              <a:t>נמשיךלאמידת</a:t>
            </a:r>
            <a:r>
              <a:rPr lang="he-IL" dirty="0"/>
              <a:t> השנה השנייה</a:t>
            </a:r>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בשקף זה רואים את אותם תוצאות רק עבור הסיכוי לחלות בשנה השנייה לתינוק,</a:t>
            </a:r>
          </a:p>
          <a:p>
            <a:pPr algn="r" rtl="1"/>
            <a:r>
              <a:rPr lang="he-IL" dirty="0"/>
              <a:t>כלומר הגרף הוא המקדם של תאריך הלידה אל מול תאריכי הלידה.</a:t>
            </a:r>
          </a:p>
          <a:p>
            <a:pPr algn="r" rtl="1"/>
            <a:r>
              <a:rPr lang="he-IL" dirty="0"/>
              <a:t>גם כאן </a:t>
            </a:r>
            <a:r>
              <a:rPr lang="he-IL" dirty="0" err="1"/>
              <a:t>הספליין</a:t>
            </a:r>
            <a:r>
              <a:rPr lang="he-IL" dirty="0"/>
              <a:t> יוצא מובהק.</a:t>
            </a:r>
          </a:p>
          <a:p>
            <a:pPr algn="r" rtl="1"/>
            <a:r>
              <a:rPr lang="he-IL" dirty="0"/>
              <a:t>המגמה עבור סיכוי לחלות בשנה השנייה של התינוק היא מעניינת. ניתן לראות מגמת עלייה מאוד עקבית, כלומר ככל שהתינוק נולד אל תוך הקורונה הסיכוי שלו לחלות במחלה אוטופית בשנה השנייה לחייו גדלה!</a:t>
            </a:r>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404529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כאן אנחנו שוב חוזרים אל התינוק הטיפוסי ואל תכונותיו כפי שראינו במודל הלוגיסטי.</a:t>
            </a:r>
          </a:p>
          <a:p>
            <a:pPr marL="171450" indent="-171450" algn="r" rtl="1">
              <a:buFontTx/>
              <a:buChar char="-"/>
            </a:pPr>
            <a:r>
              <a:rPr lang="he-IL" dirty="0"/>
              <a:t>בגרפים ניתן לראות את הסיכוי של אותו תינוק טיפוסי לחלות במחלה אוטופית בשנה הראשונה- משמאל ובשנה השנייה- מימין כתלות בתאריך הלידה שלו.</a:t>
            </a:r>
          </a:p>
          <a:p>
            <a:pPr marL="171450" indent="-171450" algn="r" rtl="1">
              <a:buFontTx/>
              <a:buChar char="-"/>
            </a:pPr>
            <a:r>
              <a:rPr lang="he-IL" dirty="0"/>
              <a:t>המגמה שצפינו בה כשראינו את </a:t>
            </a:r>
            <a:r>
              <a:rPr lang="he-IL" dirty="0" err="1"/>
              <a:t>הפונקתיה</a:t>
            </a:r>
            <a:r>
              <a:rPr lang="he-IL" dirty="0"/>
              <a:t> של </a:t>
            </a:r>
            <a:r>
              <a:rPr lang="he-IL" dirty="0" err="1"/>
              <a:t>האומד</a:t>
            </a:r>
            <a:r>
              <a:rPr lang="he-IL" dirty="0"/>
              <a:t> נשמרת גם כשמסתכלים על </a:t>
            </a:r>
            <a:r>
              <a:rPr lang="he-IL" dirty="0" err="1"/>
              <a:t>פרדיקציית</a:t>
            </a:r>
            <a:r>
              <a:rPr lang="he-IL" dirty="0"/>
              <a:t> הסיכוי לחלות- לתאר מה רואים.</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809035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נרצה להשוות בין שני המודלים, לוגיסטי מול </a:t>
            </a:r>
            <a:r>
              <a:rPr lang="en-US" b="0" dirty="0"/>
              <a:t>GAM</a:t>
            </a:r>
            <a:r>
              <a:rPr lang="he-IL" b="0" dirty="0"/>
              <a:t>. נעשה זאת על ידי השוואת </a:t>
            </a:r>
            <a:r>
              <a:rPr lang="he-IL" b="0" dirty="0" err="1"/>
              <a:t>פרדיקצית</a:t>
            </a:r>
            <a:r>
              <a:rPr lang="he-IL" b="0" dirty="0"/>
              <a:t> הסיכוי לחלות של התינוק הטיפוסי.</a:t>
            </a:r>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26271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הראשונה לחייו בתאריכי הלידה השונים.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ניתן לראות שאכן המגמות של שני המודלים דומות אך נעדיף את מודל ה-</a:t>
            </a:r>
            <a:r>
              <a:rPr lang="en-US" dirty="0"/>
              <a:t>GAM</a:t>
            </a:r>
            <a:r>
              <a:rPr lang="he-IL" dirty="0"/>
              <a:t> שנותן לנו יותר דיוק והחלקה בתאריכי הלידה הקרובים לגבולות המפרידים בין ארבעת הקבוצות.</a:t>
            </a:r>
          </a:p>
          <a:p>
            <a:pPr marL="0" indent="0" algn="r" rtl="1">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נשתדל ליגוע בנושאים הבאים בשעה הקרובה:</a:t>
            </a:r>
          </a:p>
          <a:p>
            <a:pPr marL="457200" indent="-457200" algn="r" rtl="1" fontAlgn="base">
              <a:lnSpc>
                <a:spcPct val="200000"/>
              </a:lnSpc>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אחרי שניגע שוב בשאלת המחקר שעמדה מול עינינו לאורך התהליך</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נציג בקצרה את התהליך ההתחלתי של עיבוד הנתונים שביצענו</a:t>
            </a:r>
          </a:p>
          <a:p>
            <a:pPr marL="457200" indent="-457200" algn="r" rtl="1" fontAlgn="base">
              <a:lnSpc>
                <a:spcPct val="200000"/>
              </a:lnSpc>
              <a:spcBef>
                <a:spcPts val="0"/>
              </a:spcBef>
              <a:spcAft>
                <a:spcPts val="0"/>
              </a:spcAft>
              <a:buFont typeface="Arial" panose="020B0604020202020204" pitchFamily="34" charset="0"/>
              <a:buChar char="•"/>
            </a:pPr>
            <a:r>
              <a:rPr lang="he-IL" sz="1200" dirty="0">
                <a:latin typeface="Calibri Light" panose="020F0302020204030204" pitchFamily="34" charset="0"/>
                <a:cs typeface="Calibri Light" panose="020F0302020204030204" pitchFamily="34" charset="0"/>
              </a:rPr>
              <a:t>נציג את הניתוח הסטטיסטי הראשוני שעשינו על הדאטא</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נמשיך למאפייני המשתנים וסוגייות בהם דנו בכל הקשור לבחירת המשתנים שייכנסו למודל</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נתאר את המודלים שנבחרו: רגרסייה לוגיסטית </a:t>
            </a:r>
            <a:r>
              <a:rPr lang="en-US" sz="1200" dirty="0">
                <a:latin typeface="Calibri Light" panose="020F0302020204030204" pitchFamily="34" charset="0"/>
                <a:cs typeface="Calibri Light" panose="020F0302020204030204" pitchFamily="34" charset="0"/>
              </a:rPr>
              <a:t>VS</a:t>
            </a:r>
            <a:r>
              <a:rPr lang="he-IL" sz="1200" dirty="0">
                <a:latin typeface="Calibri Light" panose="020F0302020204030204" pitchFamily="34" charset="0"/>
                <a:cs typeface="Calibri Light" panose="020F0302020204030204" pitchFamily="34" charset="0"/>
              </a:rPr>
              <a:t> </a:t>
            </a:r>
            <a:r>
              <a:rPr lang="en-US" sz="1200" dirty="0">
                <a:latin typeface="Calibri Light" panose="020F0302020204030204" pitchFamily="34" charset="0"/>
                <a:cs typeface="Calibri Light" panose="020F0302020204030204" pitchFamily="34" charset="0"/>
              </a:rPr>
              <a:t>GAM</a:t>
            </a:r>
            <a:r>
              <a:rPr lang="he-IL" sz="1200" b="0" i="0" u="none" strike="noStrike" dirty="0">
                <a:effectLst/>
                <a:latin typeface="Calibri Light" panose="020F0302020204030204" pitchFamily="34" charset="0"/>
                <a:cs typeface="Calibri Light" panose="020F0302020204030204" pitchFamily="34" charset="0"/>
              </a:rPr>
              <a:t> </a:t>
            </a:r>
            <a:r>
              <a:rPr lang="he-IL" sz="1200" dirty="0">
                <a:latin typeface="Calibri Light" panose="020F0302020204030204" pitchFamily="34" charset="0"/>
                <a:cs typeface="Calibri Light" panose="020F0302020204030204" pitchFamily="34" charset="0"/>
              </a:rPr>
              <a:t>ואת התוצאות</a:t>
            </a:r>
          </a:p>
          <a:p>
            <a:pPr marL="457200" marR="0" lvl="0" indent="-457200" algn="r" defTabSz="914400" rtl="1" eaLnBrk="1" fontAlgn="base" latinLnBrk="0" hangingPunct="1">
              <a:lnSpc>
                <a:spcPct val="200000"/>
              </a:lnSpc>
              <a:spcBef>
                <a:spcPts val="0"/>
              </a:spcBef>
              <a:spcAft>
                <a:spcPts val="0"/>
              </a:spcAft>
              <a:buClrTx/>
              <a:buSzTx/>
              <a:buFont typeface="Arial" panose="020B0604020202020204" pitchFamily="34" charset="0"/>
              <a:buChar char="•"/>
              <a:tabLst/>
              <a:defRPr/>
            </a:pPr>
            <a:r>
              <a:rPr lang="he-IL" sz="1200" dirty="0">
                <a:latin typeface="Calibri Light" panose="020F0302020204030204" pitchFamily="34" charset="0"/>
                <a:cs typeface="Calibri Light" panose="020F0302020204030204" pitchFamily="34" charset="0"/>
              </a:rPr>
              <a:t>לבסוף, נעבור על הבעיות והקשיים שנתקנו בהם במהלך הניתוח ומה היינו עושות אחרת</a:t>
            </a:r>
          </a:p>
          <a:p>
            <a:pPr marL="457200" indent="-457200" algn="r" rtl="1" fontAlgn="base">
              <a:lnSpc>
                <a:spcPct val="200000"/>
              </a:lnSpc>
              <a:spcBef>
                <a:spcPts val="0"/>
              </a:spcBef>
              <a:spcAft>
                <a:spcPts val="0"/>
              </a:spcAft>
              <a:buFont typeface="Arial" panose="020B0604020202020204" pitchFamily="34" charset="0"/>
              <a:buChar char="•"/>
            </a:pPr>
            <a:r>
              <a:rPr lang="he-IL" sz="1200" b="0" i="0" u="none" strike="noStrike" dirty="0">
                <a:effectLst/>
                <a:latin typeface="Calibri Light" panose="020F0302020204030204" pitchFamily="34" charset="0"/>
                <a:cs typeface="Calibri Light" panose="020F0302020204030204" pitchFamily="34" charset="0"/>
              </a:rPr>
              <a:t>לבסוף נשמח לתת כמה המלצות שחשבנו עליהם לאורך הדרך למחקר המשך</a:t>
            </a:r>
          </a:p>
          <a:p>
            <a:pPr algn="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a:t>
            </a:fld>
            <a:endParaRPr lang="he-IL"/>
          </a:p>
        </p:txBody>
      </p:sp>
    </p:spTree>
    <p:extLst>
      <p:ext uri="{BB962C8B-B14F-4D97-AF65-F5344CB8AC3E}">
        <p14:creationId xmlns:p14="http://schemas.microsoft.com/office/powerpoint/2010/main" val="500886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שרואים בגרף זה את הסיכוי של אותו תינוק טיפוסי לחלות בשנה השנייה לחייו בתאריכי הלידה השונים. גם כאן משמעות צורת הקו זהה- הקו המקווקו מתאר את הפרדיקציה לפי המודל הלוגיסטי, בעוד הקו הרציף מתאר את הפרדיקציה לפי מודל </a:t>
            </a:r>
            <a:r>
              <a:rPr lang="en-US" dirty="0"/>
              <a:t>GAM</a:t>
            </a:r>
            <a:r>
              <a:rPr lang="he-IL" dirty="0"/>
              <a:t>.</a:t>
            </a:r>
          </a:p>
          <a:p>
            <a:pPr algn="r" rtl="1"/>
            <a:r>
              <a:rPr lang="he-IL" dirty="0"/>
              <a:t>שוב גם כאן ניתן לראות כי המגמות של שני המודלים זהות ועדיין מודל </a:t>
            </a:r>
            <a:r>
              <a:rPr lang="en-US" dirty="0"/>
              <a:t>GAM</a:t>
            </a:r>
            <a:r>
              <a:rPr lang="he-IL"/>
              <a:t> מדייק יותר.</a:t>
            </a:r>
            <a:endParaRPr lang="he-IL" dirty="0"/>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21</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המחקר מרתק! החל בנושא, בתקופה הנחקרת, השיטות בהם השתמשנו ניגשנו לכל שלב בהתלהבות ולמדנו המון מהתהליך.</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שת"פ עם חוקרים אחרים- </a:t>
            </a:r>
            <a:r>
              <a:rPr lang="he-IL" altLang="he-IL" sz="1200" dirty="0">
                <a:latin typeface="Calibri Light" panose="020F0302020204030204" pitchFamily="34" charset="0"/>
                <a:cs typeface="Calibri Light" panose="020F0302020204030204" pitchFamily="34" charset="0"/>
              </a:rPr>
              <a:t>אולי אפילו בחו"ל, כדי לאמת ממצאים ולשכפל את המחקר על פני אוכלוסיות ומסגרות שונות. מאמצים משותפים יכולים לחזק את העדויות המדעיות ולהגביר את ההשפעה של המחקר.</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מעקב ארוך טווח- הארכת תקופת המעקב של המחקר כדי להעריך את ההשפעות ארוכות הטווח של שיטות היגיינה על התפתחות והתקדמות של מחלות אטופיות בילדים. לעקוב אחר המשתתפים כשהם מתבגרים כדי לראות כל שינוי בתוצאות הבריאותיות שלהם.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0" fontAlgn="base" latinLnBrk="0" hangingPunct="0">
              <a:lnSpc>
                <a:spcPct val="100000"/>
              </a:lnSpc>
              <a:spcBef>
                <a:spcPct val="0"/>
              </a:spcBef>
              <a:spcAft>
                <a:spcPct val="0"/>
              </a:spcAft>
              <a:buClrTx/>
              <a:buSzTx/>
              <a:buFont typeface="Arial" panose="020B0604020202020204" pitchFamily="34" charset="0"/>
              <a:buNone/>
              <a:tabLst/>
              <a:defRPr/>
            </a:pPr>
            <a:r>
              <a:rPr lang="he-IL" dirty="0"/>
              <a:t>מתוך בחירת המשתנים כבר רואים שמשתנים רבים קשורים במידע אודות האם (לא מפתיע...) אפשר לבדוק את ההשפעה של שיטות היגיינה אימהיות, תזונה וחשיפות במהלך ההריון על התפתחות מחלות אטופיות בילודים, לחקור את יחסי הגומלין בין גורמי חיסון אימהי והתפתחות חיסונית עוברית ביחס לתיאוריית ההיגיינה.</a:t>
            </a:r>
            <a:endParaRPr 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altLang="he-IL" sz="1200" dirty="0">
                <a:latin typeface="Calibri Light" panose="020F0302020204030204" pitchFamily="34" charset="0"/>
                <a:cs typeface="Calibri Light" panose="020F0302020204030204" pitchFamily="34" charset="0"/>
              </a:rPr>
              <a:t>חקר על הקשר בין חשיפה סביבתית למחלות אוטופיות: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חקירת תפקידן של חשיפות סביבתיות</a:t>
            </a:r>
            <a:r>
              <a:rPr kumimoji="0" lang="he-IL" altLang="he-IL" sz="1200" b="0" i="0" u="none" strike="noStrike" cap="none" normalizeH="0" baseline="0" dirty="0">
                <a:ln>
                  <a:noFill/>
                </a:ln>
                <a:solidFill>
                  <a:schemeClr val="tx1"/>
                </a:solidFill>
                <a:effectLst/>
                <a:latin typeface="+mn-lt"/>
                <a:cs typeface="+mn-cs"/>
              </a:rPr>
              <a:t>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על הקשר בין שיטות היגיינה ומחלות אטופיות. כגון זיהום אוויר, אלרגנים פנימיים ומגוון מיקרוביאלי, בהקשר של תורת ההיגיינה ומחלות אטופיות. </a:t>
            </a:r>
            <a:r>
              <a:rPr lang="he-IL" altLang="he-IL" sz="1200" dirty="0">
                <a:latin typeface="Calibri Light" panose="020F0302020204030204" pitchFamily="34" charset="0"/>
                <a:cs typeface="Calibri Light" panose="020F0302020204030204" pitchFamily="34" charset="0"/>
              </a:rPr>
              <a:t>ככל הנראה התינוקות בשיא הקורונה לא יצאו מהבית, משמע, היו חשופים לזיהום סביבתי נמוך יותר מאחרים. ניתן לעשות מחקר שיבצע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ניתוח כיצד גורמים אלה מתקשרים עם נוהלי היגיינה ומשפיעים על הסיכון לפתח מחלות אטופיות בילודים.</a:t>
            </a: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מחקר המשך אודת השפעתם של גורמים סוציו-אקונומיים על הקשר בין שיטות היגיינה ומחלות אטופיות- להעריך כיצד הכנסה, השכלה וגישה לשירותי בריאות עשויים לשנות את הקשר הזה, ולחקור התערבויות פוטנציאליות כדי להתמודד עם פערי בריאות.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ltLang="he-IL" sz="1200" dirty="0">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נספח 2: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algn="r" rtl="1"/>
            <a:r>
              <a:rPr lang="he-IL" dirty="0"/>
              <a:t>אבל מה זה? אנחנו מגדירים את זה עם המשוואה למטה, כאן אנחנו רואים את </a:t>
            </a:r>
            <a:r>
              <a:rPr lang="el-GR" dirty="0"/>
              <a:t>β </a:t>
            </a:r>
            <a:r>
              <a:rPr lang="he-IL" dirty="0"/>
              <a:t>חוזר והוא מייצג את אותו הדבר; משקל. המונח השני שלנו, </a:t>
            </a:r>
            <a:r>
              <a:rPr lang="en-US" dirty="0"/>
              <a:t>b </a:t>
            </a:r>
            <a:r>
              <a:rPr lang="he-IL" dirty="0"/>
              <a:t>הוא הרחבת בסיס. הרחבת בסיס היא מה שעשינו קודם עם פולינומים, לוקחים </a:t>
            </a:r>
            <a:r>
              <a:rPr lang="en-US" dirty="0"/>
              <a:t>x⁰, x¹, x² </a:t>
            </a:r>
            <a:r>
              <a:rPr lang="he-IL" dirty="0" err="1"/>
              <a:t>וכו</a:t>
            </a:r>
            <a:r>
              <a:rPr lang="he-IL" dirty="0"/>
              <a:t>'. ישנן פונקציות בסיס אחרות והן יכולות להיות רב-ממדיות</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זה ניתן לראות את ההסתברות לחלות במחלה אוטופית בשנה השנייה לחיי התינוק, עקומה </a:t>
            </a:r>
            <a:r>
              <a:rPr lang="en-US" dirty="0"/>
              <a:t>X</a:t>
            </a:r>
            <a:r>
              <a:rPr lang="he-IL" dirty="0"/>
              <a:t> היא העקומה שהסתכלנו עליה עד כה בעוד שבאמידת עקום </a:t>
            </a:r>
            <a:r>
              <a:rPr lang="en-US" dirty="0"/>
              <a:t>V</a:t>
            </a:r>
            <a:r>
              <a:rPr lang="he-IL" dirty="0"/>
              <a:t> הוספנו את המשתנה מחלה אוטופית בשנה הראשונה כמשתנה מסביר נוסף.</a:t>
            </a:r>
          </a:p>
          <a:p>
            <a:pPr algn="r" rtl="1"/>
            <a:r>
              <a:rPr lang="he-IL" dirty="0"/>
              <a:t>ניתן לראות שברגע שתינוק חולה במחלה אוטופית בשנה הראשונה הסיכוי שלו לחלות במחלה אוטופית בשנה השנייה עולה.</a:t>
            </a:r>
          </a:p>
        </p:txBody>
      </p:sp>
      <p:sp>
        <p:nvSpPr>
          <p:cNvPr id="4" name="Slide Number Placeholder 3"/>
          <p:cNvSpPr>
            <a:spLocks noGrp="1"/>
          </p:cNvSpPr>
          <p:nvPr>
            <p:ph type="sldNum" sz="quarter" idx="5"/>
          </p:nvPr>
        </p:nvSpPr>
        <p:spPr/>
        <p:txBody>
          <a:bodyPr/>
          <a:lstStyle/>
          <a:p>
            <a:fld id="{4B0E92BE-97DA-480B-BDF2-19BA54979E2E}" type="slidenum">
              <a:rPr lang="he-IL" smtClean="0"/>
              <a:t>25</a:t>
            </a:fld>
            <a:endParaRPr lang="he-IL"/>
          </a:p>
        </p:txBody>
      </p:sp>
    </p:spTree>
    <p:extLst>
      <p:ext uri="{BB962C8B-B14F-4D97-AF65-F5344CB8AC3E}">
        <p14:creationId xmlns:p14="http://schemas.microsoft.com/office/powerpoint/2010/main" val="752894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למען הסדר הטוב, נחזור על שאלת המחקר כפי שהצגת אותה בפנינו: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1200" i="0" u="none" strike="noStrike" dirty="0">
              <a:effectLst/>
              <a:latin typeface="Calibri Light" panose="020F0302020204030204" pitchFamily="34" charset="0"/>
              <a:cs typeface="Calibri Light" panose="020F0302020204030204" pitchFamily="34" charset="0"/>
            </a:endParaRPr>
          </a:p>
          <a:p>
            <a:pPr algn="r" rtl="1"/>
            <a:endParaRPr lang="he-IL" dirty="0"/>
          </a:p>
          <a:p>
            <a:pPr algn="r" rtl="1"/>
            <a:r>
              <a:rPr lang="he-IL" dirty="0"/>
              <a:t>שלושת המחלות ששימשו כאינדקציה לחולה/ לא חולה בשנה הראשונה ובשנה השניה היו אלרגיה למזון, אסטמה של העור ואסטמה בדרכי הנשימה.</a:t>
            </a:r>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b="0" dirty="0">
                <a:effectLst/>
              </a:rPr>
              <a:t>- קיבלנו ממך דאטא בצורה של אקסל שמולתה על ידי הורים שלקחו חלק בניסוי. באקסל האחרון שקיבנו מימך היו 2252 תצפיות נכון לתאריך ה-10 במאי.</a:t>
            </a:r>
          </a:p>
          <a:p>
            <a:pPr algn="r" rtl="1"/>
            <a:r>
              <a:rPr lang="he-IL" b="0" dirty="0">
                <a:effectLst/>
              </a:rPr>
              <a:t>השלב הראשוני היה לסנן את ההורים שלא מילאו את השאלון במלואו ואת התינוקות שלא השלימו שנתיים לחייהם.</a:t>
            </a:r>
          </a:p>
          <a:p>
            <a:pPr algn="r" rtl="1"/>
            <a:endParaRPr lang="he-IL" b="0" dirty="0">
              <a:effectLst/>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dirty="0">
                <a:latin typeface="Calibri Light" panose="020F0302020204030204" pitchFamily="34" charset="0"/>
                <a:cs typeface="Calibri Light" panose="020F0302020204030204" pitchFamily="34" charset="0"/>
              </a:rPr>
              <a:t>חילקנו ל-4 קבוצות לידה לפי ההמלצה שנתת לנו בהתאם לתפיסה הרפואית.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endParaRPr lang="he-IL" sz="1200" b="0" dirty="0">
              <a:effectLst/>
              <a:latin typeface="Calibri Light" panose="020F0302020204030204" pitchFamily="34" charset="0"/>
              <a:cs typeface="Calibri Light" panose="020F0302020204030204" pitchFamily="34" charset="0"/>
            </a:endParaRP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sz="1200" b="0" dirty="0">
                <a:effectLst/>
                <a:latin typeface="Calibri Light" panose="020F0302020204030204" pitchFamily="34" charset="0"/>
                <a:cs typeface="Calibri Light" panose="020F0302020204030204" pitchFamily="34" charset="0"/>
              </a:rPr>
              <a:t>יצרנו משתנה חדש המעיד על תינוק בריא/ חולה בשנה הראשונה וכדומה גם לשנה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dirty="0">
                <a:effectLst/>
                <a:latin typeface="Calibri Light" panose="020F0302020204030204" pitchFamily="34" charset="0"/>
                <a:cs typeface="Calibri Light" panose="020F0302020204030204" pitchFamily="34" charset="0"/>
              </a:rPr>
              <a:t>גם בנוגע למשתנה של מצס סוציו אקונומי שינינו מעט את החלוקה לקטגוריות לפי מה שמקובל.</a:t>
            </a:r>
            <a:endParaRPr lang="he-IL" b="0" dirty="0">
              <a:effectLst/>
            </a:endParaRPr>
          </a:p>
          <a:p>
            <a:pPr algn="r" rtl="1"/>
            <a:endParaRPr lang="he-IL" b="0" dirty="0">
              <a:effectLst/>
            </a:endParaRPr>
          </a:p>
          <a:p>
            <a:pPr algn="r" rtl="1"/>
            <a:r>
              <a:rPr lang="he-IL" b="0" dirty="0">
                <a:effectLst/>
              </a:rPr>
              <a:t>- הורדת תצפיות: לאחר בדיקה של ערכים חסרים נשארנו עם משתנה אחד מרכזי, השכלת האם, שהיו לו 15% ערכים חסרים.</a:t>
            </a:r>
          </a:p>
          <a:p>
            <a:pPr algn="r" rtl="1"/>
            <a:r>
              <a:rPr lang="he-IL" b="0" dirty="0">
                <a:effectLst/>
              </a:rPr>
              <a:t>היו 2 אופציות להוריד אותו או להשמיט את התצפיות, בהינתן שהתפלגות הנתונים החסרים דומה יחסית להתפלגות שאר הנתונים. לאחר התייעצות איתך בחרנו להשאיר את המשתנה ולהוריד את התצפיות.</a:t>
            </a:r>
          </a:p>
          <a:p>
            <a:pPr algn="r" rtl="1"/>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1. בטבלה ניתן לראות שגודלן של הקבוצות השניה והשלישית גדול ביחס לקבוצה הראשונה והרביעית.</a:t>
            </a:r>
          </a:p>
          <a:p>
            <a:pPr marL="914400" algn="r" rtl="1">
              <a:spcBef>
                <a:spcPts val="0"/>
              </a:spcBef>
              <a:spcAft>
                <a:spcPts val="0"/>
              </a:spcAft>
            </a:pPr>
            <a:endParaRPr lang="he-IL" b="0" dirty="0"/>
          </a:p>
          <a:p>
            <a:pPr marL="914400" algn="r" rtl="1">
              <a:spcBef>
                <a:spcPts val="0"/>
              </a:spcBef>
              <a:spcAft>
                <a:spcPts val="0"/>
              </a:spcAft>
            </a:pPr>
            <a:r>
              <a:rPr lang="he-IL" b="0" dirty="0"/>
              <a:t>2. הגרף למטה מציג את אחוז התינוקות חולים בכל קבוצת תאריך לידה ולפי ארבע קטגוריות – חולה בשנה הראשונה, חולה בשנה השניה, חולה באחת מהשנים הראשונות, חולה בשנתיים הראשונות. </a:t>
            </a:r>
          </a:p>
          <a:p>
            <a:pPr marL="914400" algn="r" rtl="1">
              <a:spcBef>
                <a:spcPts val="0"/>
              </a:spcBef>
              <a:spcAft>
                <a:spcPts val="0"/>
              </a:spcAft>
            </a:pPr>
            <a:endParaRPr lang="he-IL" b="0" dirty="0"/>
          </a:p>
          <a:p>
            <a:pPr marL="914400" algn="r" rtl="1">
              <a:spcBef>
                <a:spcPts val="0"/>
              </a:spcBef>
              <a:spcAft>
                <a:spcPts val="0"/>
              </a:spcAft>
            </a:pPr>
            <a:r>
              <a:rPr lang="he-IL" b="0" dirty="0"/>
              <a:t>מסקנות: </a:t>
            </a:r>
          </a:p>
          <a:p>
            <a:pPr marL="1143000" indent="-228600" algn="r" rtl="1">
              <a:spcBef>
                <a:spcPts val="0"/>
              </a:spcBef>
              <a:spcAft>
                <a:spcPts val="0"/>
              </a:spcAft>
              <a:buAutoNum type="arabicPeriod"/>
            </a:pPr>
            <a:r>
              <a:rPr lang="he-IL" b="0" dirty="0"/>
              <a:t>אחוז החולים בשנה הראשונה גבוה בכל הקבוצות, נראית ירידה משמעותית באחוז החולים בקרב קבוצת התינוקות שהגיעו לגיל שנה בקורונה (קבוצה 2). </a:t>
            </a:r>
          </a:p>
          <a:p>
            <a:pPr marL="1143000" indent="-228600" algn="r" rtl="1">
              <a:spcBef>
                <a:spcPts val="0"/>
              </a:spcBef>
              <a:spcAft>
                <a:spcPts val="0"/>
              </a:spcAft>
              <a:buAutoNum type="arabicPeriod"/>
            </a:pPr>
            <a:r>
              <a:rPr lang="he-IL" b="0" dirty="0"/>
              <a:t>בשנה השניה נראה שיש מגמת עליה ככל שעולים בגיל, הקבוצה השלישית והרביעית מציגות מספרים דומים. </a:t>
            </a:r>
          </a:p>
          <a:p>
            <a:pPr marL="1143000" indent="-228600" algn="r" rtl="1">
              <a:spcBef>
                <a:spcPts val="0"/>
              </a:spcBef>
              <a:spcAft>
                <a:spcPts val="0"/>
              </a:spcAft>
              <a:buAutoNum type="arabicPeriod"/>
            </a:pPr>
            <a:r>
              <a:rPr lang="he-IL" b="0" dirty="0"/>
              <a:t>אחוזי התחלואה בכל הקבוצות גבוהים. </a:t>
            </a:r>
          </a:p>
          <a:p>
            <a:pPr marL="914400" indent="0" algn="r" rtl="1">
              <a:spcBef>
                <a:spcPts val="0"/>
              </a:spcBef>
              <a:spcAft>
                <a:spcPts val="0"/>
              </a:spcAft>
              <a:buNone/>
            </a:pPr>
            <a:endParaRPr lang="he-IL" b="0" dirty="0"/>
          </a:p>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שעמד למול עינינו ושימש ככלל מנחה היה שבמחקר שבו רוצים להעיד על קשר סיבתי כלשהו אנחנו חייבים לדעת מה קרה לפני מה כדי שנוכל להצביע על משתנה שמשפיע על התוצאה ולא להפך. ולכן היו שני קריטריונים למשתנים שירדו:</a:t>
            </a:r>
          </a:p>
          <a:p>
            <a:pPr marL="228600" indent="-228600" algn="r" rtl="1">
              <a:buFontTx/>
              <a:buAutoNum type="arabicPeriod"/>
            </a:pPr>
            <a:r>
              <a:rPr lang="he-IL" dirty="0"/>
              <a:t>כשלא יכולנו לדעת מה קדם למה, למשל אח שחלה במחלה אוטופית-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להצבעי על הקשר בין האם אח חולה מחזק את הסברה שגם התינוק יחלה במחלה.</a:t>
            </a:r>
          </a:p>
          <a:p>
            <a:pPr marL="228600" indent="-228600" algn="r" rtl="1">
              <a:buFontTx/>
              <a:buAutoNum type="arabicPeriod"/>
            </a:pPr>
            <a:r>
              <a:rPr lang="he-IL" dirty="0"/>
              <a:t>במודל תחזית לשנה הראשונה- הורדנו משתנים שקיים תיעוד רק בשנה השניה ולא יכולים לשמש כמשתנים מסבירים לשנה הראשונה- למשל טיפול במחלה לאחר 24 חודשים או סוג הפעוטון.</a:t>
            </a:r>
          </a:p>
          <a:p>
            <a:pPr marL="228600" indent="-228600" algn="r" rtl="1">
              <a:buFontTx/>
              <a:buAutoNum type="arabicPeriod"/>
            </a:pPr>
            <a:endParaRPr lang="he-IL" dirty="0"/>
          </a:p>
          <a:p>
            <a:pPr marL="228600" indent="-228600" algn="r" rtl="1">
              <a:buFontTx/>
              <a:buAutoNum type="arabicPeriod"/>
            </a:pPr>
            <a:r>
              <a:rPr lang="he-IL" dirty="0"/>
              <a:t>לבסוף, ניתן לראות את המשתנים שכן נכנסו למודל בשנה הראשונה והשניה</a:t>
            </a:r>
          </a:p>
          <a:p>
            <a:pPr marL="0" indent="0" algn="r" rtl="1">
              <a:buFontTx/>
              <a:buNone/>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b="0" dirty="0"/>
              <a:t>כעת נצלול לתוך המודלים שבחרנו על מנת לאמוד המובהקות ויכולת ההסבר של המשתנים השונים שנכללו במודל.</a:t>
            </a:r>
          </a:p>
          <a:p>
            <a:pPr marL="914400" algn="r" rtl="1">
              <a:spcBef>
                <a:spcPts val="0"/>
              </a:spcBef>
              <a:spcAft>
                <a:spcPts val="0"/>
              </a:spcAft>
            </a:pPr>
            <a:r>
              <a:rPr lang="he-IL" b="0" dirty="0"/>
              <a:t>נדגיש כמובן שהמטרה העיקרית הייתה להבין את הקשר בין קבוצת הלידה של התינוק לבין הסיכוי לחלות במחלה אוטופית.</a:t>
            </a:r>
          </a:p>
          <a:p>
            <a:pPr marL="914400" algn="r" rtl="1">
              <a:spcBef>
                <a:spcPts val="0"/>
              </a:spcBef>
              <a:spcAft>
                <a:spcPts val="0"/>
              </a:spcAft>
            </a:pPr>
            <a:endParaRPr lang="he-IL" b="0" dirty="0"/>
          </a:p>
          <a:p>
            <a:pPr marL="914400" algn="r" rtl="1">
              <a:spcBef>
                <a:spcPts val="0"/>
              </a:spcBef>
              <a:spcAft>
                <a:spcPts val="0"/>
              </a:spcAft>
            </a:pPr>
            <a:r>
              <a:rPr lang="he-IL" b="0" dirty="0"/>
              <a:t>המודל הראשון שנבחר הוא מודל יחסית אינטואיטיבי של רגרסיה לוגיסטית. </a:t>
            </a:r>
          </a:p>
          <a:p>
            <a:pPr marL="914400" algn="r" rtl="1">
              <a:spcBef>
                <a:spcPts val="0"/>
              </a:spcBef>
              <a:spcAft>
                <a:spcPts val="0"/>
              </a:spcAft>
            </a:pPr>
            <a:r>
              <a:rPr lang="he-IL" b="0" dirty="0"/>
              <a:t>נתקלת ברגרסיה הזו?</a:t>
            </a:r>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86483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Tx/>
              <a:buChar char="-"/>
              <a:tabLst/>
              <a:defRPr/>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המשתנה המוסבר הוא בינארי – במקרה שלנו חולה / לא חולה במחלה אוטופית.</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המטרה שלנו היא לעשות שימוש במשתנים המסבירים שהוצגו קודם על מנת למצוא את הקשר בינהם לבין הסבירות להיות חולה במחלה אוטופית. </a:t>
            </a:r>
          </a:p>
          <a:p>
            <a:pPr marL="171450" marR="0" lvl="0" indent="-171450" algn="r" defTabSz="914400" rtl="1" eaLnBrk="1" fontAlgn="auto" latinLnBrk="0" hangingPunct="1">
              <a:lnSpc>
                <a:spcPct val="100000"/>
              </a:lnSpc>
              <a:spcBef>
                <a:spcPts val="0"/>
              </a:spcBef>
              <a:spcAft>
                <a:spcPts val="0"/>
              </a:spcAft>
              <a:buClrTx/>
              <a:buSzTx/>
              <a:buFontTx/>
              <a:buChar char="-"/>
              <a:tabLst/>
              <a:defRPr/>
            </a:pPr>
            <a:r>
              <a:rPr lang="he-IL" dirty="0"/>
              <a:t>ניתן לבצע פרשנות נוחה למודל הזה באמצעות </a:t>
            </a:r>
            <a:r>
              <a:rPr lang="en-US" dirty="0"/>
              <a:t>Odds Ratio</a:t>
            </a:r>
            <a:r>
              <a:rPr lang="he-IL" dirty="0"/>
              <a:t>. </a:t>
            </a:r>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מציאת הקשר בין משתנה תאריך הלידה לבין מחלה אוטופית בשנה הראשונה. </a:t>
            </a:r>
          </a:p>
          <a:p>
            <a:pPr marL="171450" indent="-171450" algn="r" rtl="1">
              <a:buFontTx/>
              <a:buChar char="-"/>
            </a:pPr>
            <a:r>
              <a:rPr lang="he-IL" dirty="0"/>
              <a:t>הטבלה מציגה את התוצאות של הרגרסייה הלוגיסטית, משתנים מסומנים בצהוב הם משתנים מובהקים. </a:t>
            </a:r>
          </a:p>
          <a:p>
            <a:pPr marL="0" indent="0" algn="r" rtl="1">
              <a:buFontTx/>
              <a:buNone/>
            </a:pPr>
            <a:endParaRPr lang="he-IL" dirty="0"/>
          </a:p>
          <a:p>
            <a:pPr marL="171450" indent="-171450" algn="r" rtl="1">
              <a:buFontTx/>
              <a:buChar char="-"/>
            </a:pPr>
            <a:r>
              <a:rPr lang="he-IL" b="1" dirty="0"/>
              <a:t>אומד למקדם –</a:t>
            </a:r>
            <a:r>
              <a:rPr lang="he-IL" b="0" dirty="0"/>
              <a:t> מראה את היחס בין קבוצת תאירך לידה אחת לקבוצת הביקורת (קבוצה 1).</a:t>
            </a:r>
          </a:p>
          <a:p>
            <a:pPr marL="171450" indent="-171450" algn="r" rtl="1">
              <a:buFontTx/>
              <a:buChar char="-"/>
            </a:pPr>
            <a:endParaRPr lang="he-IL" b="0" dirty="0"/>
          </a:p>
          <a:p>
            <a:pPr marL="171450" indent="-171450" algn="r" rtl="1">
              <a:buFontTx/>
              <a:buChar char="-"/>
            </a:pPr>
            <a:r>
              <a:rPr lang="he-IL" b="1" dirty="0"/>
              <a:t>גרף</a:t>
            </a:r>
            <a:r>
              <a:rPr lang="he-IL" b="0" dirty="0"/>
              <a:t> – רואים את ההתפלגות של המקדמים של כל קבוצת גיל. (החלקים הצבועים מסמנים את ר"ס לאומד) </a:t>
            </a:r>
            <a:endParaRPr lang="he-IL" b="1"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590231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כ"ד/סיון/תשפ"ג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כ"ד/סיון/תשפ"ג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7.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5.jpeg"/><Relationship Id="rId3" Type="http://schemas.openxmlformats.org/officeDocument/2006/relationships/image" Target="../media/image4.png"/><Relationship Id="rId7" Type="http://schemas.openxmlformats.org/officeDocument/2006/relationships/image" Target="../media/image14.emf"/><Relationship Id="rId12"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diagramColors" Target="../diagrams/colors5.xml"/><Relationship Id="rId5" Type="http://schemas.openxmlformats.org/officeDocument/2006/relationships/image" Target="../media/image12.jpeg"/><Relationship Id="rId10" Type="http://schemas.openxmlformats.org/officeDocument/2006/relationships/diagramQuickStyle" Target="../diagrams/quickStyle5.xml"/><Relationship Id="rId4" Type="http://schemas.microsoft.com/office/2007/relationships/hdphoto" Target="../media/hdphoto1.wdp"/><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4.png"/><Relationship Id="rId7" Type="http://schemas.openxmlformats.org/officeDocument/2006/relationships/diagramData" Target="../diagrams/data6.xml"/><Relationship Id="rId12"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jpeg"/><Relationship Id="rId11" Type="http://schemas.microsoft.com/office/2007/relationships/diagramDrawing" Target="../diagrams/drawing6.xml"/><Relationship Id="rId5" Type="http://schemas.openxmlformats.org/officeDocument/2006/relationships/image" Target="../media/image21.jpeg"/><Relationship Id="rId10" Type="http://schemas.openxmlformats.org/officeDocument/2006/relationships/diagramColors" Target="../diagrams/colors6.xml"/><Relationship Id="rId4" Type="http://schemas.microsoft.com/office/2007/relationships/hdphoto" Target="../media/hdphoto1.wdp"/><Relationship Id="rId9"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4.png"/><Relationship Id="rId7" Type="http://schemas.openxmlformats.org/officeDocument/2006/relationships/diagramLayout" Target="../diagrams/layout7.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Data" Target="../diagrams/data7.xml"/><Relationship Id="rId5" Type="http://schemas.openxmlformats.org/officeDocument/2006/relationships/image" Target="../media/image23.jpeg"/><Relationship Id="rId10" Type="http://schemas.microsoft.com/office/2007/relationships/diagramDrawing" Target="../diagrams/drawing7.xml"/><Relationship Id="rId4" Type="http://schemas.microsoft.com/office/2007/relationships/hdphoto" Target="../media/hdphoto1.wdp"/><Relationship Id="rId9" Type="http://schemas.openxmlformats.org/officeDocument/2006/relationships/diagramColors" Target="../diagrams/colors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png"/><Relationship Id="rId7" Type="http://schemas.openxmlformats.org/officeDocument/2006/relationships/diagramLayout" Target="../diagrams/layout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Data" Target="../diagrams/data8.xml"/><Relationship Id="rId5" Type="http://schemas.openxmlformats.org/officeDocument/2006/relationships/image" Target="../media/image24.jpeg"/><Relationship Id="rId10" Type="http://schemas.microsoft.com/office/2007/relationships/diagramDrawing" Target="../diagrams/drawing8.xml"/><Relationship Id="rId4" Type="http://schemas.microsoft.com/office/2007/relationships/hdphoto" Target="../media/hdphoto1.wdp"/><Relationship Id="rId9" Type="http://schemas.openxmlformats.org/officeDocument/2006/relationships/diagramColors" Target="../diagrams/colors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jpg"/><Relationship Id="rId7" Type="http://schemas.openxmlformats.org/officeDocument/2006/relationships/diagramColors" Target="../diagrams/colors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1.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jpe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167640"/>
            <a:ext cx="3734014" cy="4431792"/>
          </a:xfrm>
        </p:spPr>
        <p:txBody>
          <a:bodyPr anchor="b">
            <a:noAutofit/>
          </a:bodyPr>
          <a:lstStyle/>
          <a:p>
            <a:pPr algn="l"/>
            <a:r>
              <a:rPr lang="he-IL" sz="4400" dirty="0">
                <a:solidFill>
                  <a:schemeClr val="accent1">
                    <a:lumMod val="75000"/>
                  </a:schemeClr>
                </a:solidFill>
                <a:latin typeface="Calibri Light" panose="020F0302020204030204" pitchFamily="34" charset="0"/>
                <a:cs typeface="Calibri Light" panose="020F0302020204030204" pitchFamily="34" charset="0"/>
              </a:rPr>
              <a:t>"הזדמנות הזהב"- </a:t>
            </a:r>
            <a:br>
              <a:rPr lang="he-IL" sz="4400" dirty="0">
                <a:solidFill>
                  <a:schemeClr val="accent1">
                    <a:lumMod val="75000"/>
                  </a:schemeClr>
                </a:solidFill>
                <a:latin typeface="Calibri Light" panose="020F0302020204030204" pitchFamily="34" charset="0"/>
                <a:cs typeface="Calibri Light" panose="020F0302020204030204" pitchFamily="34" charset="0"/>
              </a:rPr>
            </a:br>
            <a:r>
              <a:rPr lang="he-IL" sz="4400" dirty="0">
                <a:solidFill>
                  <a:schemeClr val="accent1">
                    <a:lumMod val="75000"/>
                  </a:schemeClr>
                </a:solidFill>
                <a:latin typeface="Calibri Light" panose="020F0302020204030204" pitchFamily="34" charset="0"/>
                <a:cs typeface="Calibri Light" panose="020F0302020204030204" pitchFamily="34" charset="0"/>
              </a:rPr>
              <a:t>לבחינת הקשר בין תיאוריית ההיגיינה לבין הסיכוי למחלות אוטופיות בילודים</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fontScale="92500" lnSpcReduction="10000"/>
          </a:bodyPr>
          <a:lstStyle/>
          <a:p>
            <a:pPr algn="l"/>
            <a:endParaRPr lang="he-IL" dirty="0">
              <a:solidFill>
                <a:schemeClr val="accent1">
                  <a:lumMod val="75000"/>
                </a:schemeClr>
              </a:solidFill>
              <a:latin typeface="Calibri Light" panose="020F0302020204030204" pitchFamily="34" charset="0"/>
              <a:cs typeface="Calibri Light" panose="020F0302020204030204" pitchFamily="34" charset="0"/>
            </a:endParaRPr>
          </a:p>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7088777" y="573428"/>
            <a:ext cx="4631259"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שניה</a:t>
            </a:r>
          </a:p>
        </p:txBody>
      </p:sp>
      <p:pic>
        <p:nvPicPr>
          <p:cNvPr id="12" name="Picture 11" descr="A picture containing text, screenshot, diagram, line&#10;&#10;Description automatically generated">
            <a:extLst>
              <a:ext uri="{FF2B5EF4-FFF2-40B4-BE49-F238E27FC236}">
                <a16:creationId xmlns:a16="http://schemas.microsoft.com/office/drawing/2014/main" id="{C926AD07-2CF1-1F87-4652-EA4191B89875}"/>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10101" y="5155235"/>
            <a:ext cx="2103449" cy="1623717"/>
          </a:xfrm>
          <a:prstGeom prst="rect">
            <a:avLst/>
          </a:prstGeom>
        </p:spPr>
      </p:pic>
      <p:sp>
        <p:nvSpPr>
          <p:cNvPr id="3" name="TextBox 2">
            <a:extLst>
              <a:ext uri="{FF2B5EF4-FFF2-40B4-BE49-F238E27FC236}">
                <a16:creationId xmlns:a16="http://schemas.microsoft.com/office/drawing/2014/main" id="{140A72A6-8B66-ECA7-47F4-433C4BE5D12D}"/>
              </a:ext>
            </a:extLst>
          </p:cNvPr>
          <p:cNvSpPr txBox="1"/>
          <p:nvPr/>
        </p:nvSpPr>
        <p:spPr>
          <a:xfrm>
            <a:off x="6142173" y="6474645"/>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85C9AB6E-2E4A-8536-4EBB-586624292336}"/>
              </a:ext>
            </a:extLst>
          </p:cNvPr>
          <p:cNvPicPr>
            <a:picLocks noChangeAspect="1"/>
          </p:cNvPicPr>
          <p:nvPr/>
        </p:nvPicPr>
        <p:blipFill>
          <a:blip r:embed="rId6"/>
          <a:stretch>
            <a:fillRect/>
          </a:stretch>
        </p:blipFill>
        <p:spPr>
          <a:xfrm>
            <a:off x="72424" y="79048"/>
            <a:ext cx="5063344" cy="3748366"/>
          </a:xfrm>
          <a:prstGeom prst="rect">
            <a:avLst/>
          </a:prstGeom>
        </p:spPr>
      </p:pic>
      <p:sp>
        <p:nvSpPr>
          <p:cNvPr id="6" name="Rectangle: Rounded Corners 5">
            <a:extLst>
              <a:ext uri="{FF2B5EF4-FFF2-40B4-BE49-F238E27FC236}">
                <a16:creationId xmlns:a16="http://schemas.microsoft.com/office/drawing/2014/main" id="{592DCC77-5982-D8F3-227A-5488C79EB71F}"/>
              </a:ext>
            </a:extLst>
          </p:cNvPr>
          <p:cNvSpPr/>
          <p:nvPr/>
        </p:nvSpPr>
        <p:spPr>
          <a:xfrm>
            <a:off x="0" y="3226491"/>
            <a:ext cx="5135767" cy="55888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4593D3-5BD9-27F4-CA47-79D4AAAE50D3}"/>
              </a:ext>
            </a:extLst>
          </p:cNvPr>
          <p:cNvSpPr/>
          <p:nvPr/>
        </p:nvSpPr>
        <p:spPr>
          <a:xfrm>
            <a:off x="0" y="466168"/>
            <a:ext cx="5135767" cy="21928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A5DB0473-DC03-106C-BEFD-3BAF475FE1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2310" y="1444473"/>
            <a:ext cx="6780179" cy="5085134"/>
          </a:xfrm>
          <a:prstGeom prst="rect">
            <a:avLst/>
          </a:prstGeom>
        </p:spPr>
      </p:pic>
    </p:spTree>
    <p:extLst>
      <p:ext uri="{BB962C8B-B14F-4D97-AF65-F5344CB8AC3E}">
        <p14:creationId xmlns:p14="http://schemas.microsoft.com/office/powerpoint/2010/main" val="65008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065417" y="573427"/>
            <a:ext cx="865461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2778034" y="180165"/>
            <a:ext cx="9032063"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b="1" dirty="0">
                <a:latin typeface="Calibri Light" panose="020F0302020204030204" pitchFamily="34" charset="0"/>
                <a:ea typeface="+mj-ea"/>
                <a:cs typeface="Calibri Light" panose="020F0302020204030204" pitchFamily="34" charset="0"/>
              </a:rPr>
              <a:t>הסיכוי</a:t>
            </a:r>
            <a:r>
              <a:rPr lang="he-IL" dirty="0">
                <a:latin typeface="Calibri Light" panose="020F0302020204030204" pitchFamily="34" charset="0"/>
                <a:ea typeface="+mj-ea"/>
                <a:cs typeface="Calibri Light" panose="020F0302020204030204" pitchFamily="34" charset="0"/>
              </a:rPr>
              <a:t> לחלות במחלה אוטופית לפי קבוצת תאריך לידה – </a:t>
            </a:r>
            <a:r>
              <a:rPr lang="he-IL" b="1" dirty="0">
                <a:latin typeface="Calibri Light" panose="020F0302020204030204" pitchFamily="34" charset="0"/>
                <a:ea typeface="+mj-ea"/>
                <a:cs typeface="Calibri Light" panose="020F0302020204030204" pitchFamily="34" charset="0"/>
              </a:rPr>
              <a:t>תינוק אופייני</a:t>
            </a: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3041446" y="262250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332985" y="2640395"/>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9" name="Picture 8" descr="A picture containing text, line, diagram, plot&#10;&#10;Description automatically generated">
            <a:extLst>
              <a:ext uri="{FF2B5EF4-FFF2-40B4-BE49-F238E27FC236}">
                <a16:creationId xmlns:a16="http://schemas.microsoft.com/office/drawing/2014/main" id="{5D886AD8-746A-2E6A-563B-319CA8D67520}"/>
              </a:ext>
            </a:extLst>
          </p:cNvPr>
          <p:cNvPicPr>
            <a:picLocks noChangeAspect="1"/>
          </p:cNvPicPr>
          <p:nvPr/>
        </p:nvPicPr>
        <p:blipFill rotWithShape="1">
          <a:blip r:embed="rId5">
            <a:extLst>
              <a:ext uri="{28A0092B-C50C-407E-A947-70E740481C1C}">
                <a14:useLocalDpi xmlns:a14="http://schemas.microsoft.com/office/drawing/2010/main" val="0"/>
              </a:ext>
            </a:extLst>
          </a:blip>
          <a:srcRect t="8098"/>
          <a:stretch/>
        </p:blipFill>
        <p:spPr>
          <a:xfrm>
            <a:off x="6865835" y="3158835"/>
            <a:ext cx="5222168" cy="3599431"/>
          </a:xfrm>
          <a:prstGeom prst="rect">
            <a:avLst/>
          </a:prstGeom>
        </p:spPr>
      </p:pic>
      <p:pic>
        <p:nvPicPr>
          <p:cNvPr id="16" name="Picture 15" descr="A picture containing text, line, screenshot, plot&#10;&#10;Description automatically generated">
            <a:extLst>
              <a:ext uri="{FF2B5EF4-FFF2-40B4-BE49-F238E27FC236}">
                <a16:creationId xmlns:a16="http://schemas.microsoft.com/office/drawing/2014/main" id="{1638E47F-6F1A-6F15-9D56-1004B431B35D}"/>
              </a:ext>
            </a:extLst>
          </p:cNvPr>
          <p:cNvPicPr>
            <a:picLocks noChangeAspect="1"/>
          </p:cNvPicPr>
          <p:nvPr/>
        </p:nvPicPr>
        <p:blipFill rotWithShape="1">
          <a:blip r:embed="rId6">
            <a:extLst>
              <a:ext uri="{28A0092B-C50C-407E-A947-70E740481C1C}">
                <a14:useLocalDpi xmlns:a14="http://schemas.microsoft.com/office/drawing/2010/main" val="0"/>
              </a:ext>
            </a:extLst>
          </a:blip>
          <a:srcRect t="7759"/>
          <a:stretch/>
        </p:blipFill>
        <p:spPr>
          <a:xfrm>
            <a:off x="1543724" y="3148445"/>
            <a:ext cx="5222168" cy="3612712"/>
          </a:xfrm>
          <a:prstGeom prst="rect">
            <a:avLst/>
          </a:prstGeom>
        </p:spPr>
      </p:pic>
      <p:pic>
        <p:nvPicPr>
          <p:cNvPr id="3" name="Picture 2">
            <a:extLst>
              <a:ext uri="{FF2B5EF4-FFF2-40B4-BE49-F238E27FC236}">
                <a16:creationId xmlns:a16="http://schemas.microsoft.com/office/drawing/2014/main" id="{C53192EF-3C69-DBBC-EE07-6E6185D66F1E}"/>
              </a:ext>
            </a:extLst>
          </p:cNvPr>
          <p:cNvPicPr>
            <a:picLocks noChangeAspect="1"/>
          </p:cNvPicPr>
          <p:nvPr/>
        </p:nvPicPr>
        <p:blipFill>
          <a:blip r:embed="rId7"/>
          <a:stretch>
            <a:fillRect/>
          </a:stretch>
        </p:blipFill>
        <p:spPr>
          <a:xfrm>
            <a:off x="9267726" y="887130"/>
            <a:ext cx="2628900" cy="1117600"/>
          </a:xfrm>
          <a:prstGeom prst="rect">
            <a:avLst/>
          </a:prstGeom>
        </p:spPr>
      </p:pic>
      <p:graphicFrame>
        <p:nvGraphicFramePr>
          <p:cNvPr id="4" name="Diagram 3">
            <a:extLst>
              <a:ext uri="{FF2B5EF4-FFF2-40B4-BE49-F238E27FC236}">
                <a16:creationId xmlns:a16="http://schemas.microsoft.com/office/drawing/2014/main" id="{82DA23C3-0A44-24C8-57DF-52A70AD2C6F9}"/>
              </a:ext>
            </a:extLst>
          </p:cNvPr>
          <p:cNvGraphicFramePr/>
          <p:nvPr>
            <p:extLst>
              <p:ext uri="{D42A27DB-BD31-4B8C-83A1-F6EECF244321}">
                <p14:modId xmlns:p14="http://schemas.microsoft.com/office/powerpoint/2010/main" val="2159776371"/>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3">
            <a:extLst>
              <a:ext uri="{28A0092B-C50C-407E-A947-70E740481C1C}">
                <a14:useLocalDpi xmlns:a14="http://schemas.microsoft.com/office/drawing/2010/main" val="0"/>
              </a:ext>
            </a:extLst>
          </a:blip>
          <a:srcRect l="83233" t="38746" r="443" b="39176"/>
          <a:stretch/>
        </p:blipFill>
        <p:spPr>
          <a:xfrm>
            <a:off x="10781246" y="5460869"/>
            <a:ext cx="1115380" cy="905104"/>
          </a:xfrm>
          <a:prstGeom prst="rect">
            <a:avLst/>
          </a:prstGeom>
        </p:spPr>
      </p:pic>
    </p:spTree>
    <p:extLst>
      <p:ext uri="{BB962C8B-B14F-4D97-AF65-F5344CB8AC3E}">
        <p14:creationId xmlns:p14="http://schemas.microsoft.com/office/powerpoint/2010/main" val="289219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8673737" y="557349"/>
            <a:ext cx="3116482" cy="8058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מודל מוחלק – מוטיבציה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53979" y="1148721"/>
            <a:ext cx="11036240" cy="572016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נסתכל על שני תינוקות זהים במאפיינים ההבדל היחידי בינהם יהיה תאריך הלידה שלהם: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נולד ב 28 לפברואר 2019 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נולד ב 1 למרץ 2019 </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נתמקד בשנה השנייה לחייהם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תינוק </a:t>
            </a:r>
            <a:r>
              <a:rPr lang="en-US" altLang="he-IL" sz="2200" dirty="0">
                <a:solidFill>
                  <a:srgbClr val="202124"/>
                </a:solidFill>
                <a:latin typeface="Calibri Light" panose="020F0302020204030204" pitchFamily="34" charset="0"/>
                <a:cs typeface="Calibri Light" panose="020F0302020204030204" pitchFamily="34" charset="0"/>
              </a:rPr>
              <a:t>A</a:t>
            </a:r>
            <a:r>
              <a:rPr lang="he-IL" altLang="he-IL" sz="2200" dirty="0">
                <a:solidFill>
                  <a:srgbClr val="202124"/>
                </a:solidFill>
                <a:latin typeface="Calibri Light" panose="020F0302020204030204" pitchFamily="34" charset="0"/>
                <a:cs typeface="Calibri Light" panose="020F0302020204030204" pitchFamily="34" charset="0"/>
              </a:rPr>
              <a:t> יחלה במחלה אוטופית בהסתברות </a:t>
            </a:r>
            <a:r>
              <a:rPr lang="en-US" altLang="he-IL" sz="2200" dirty="0">
                <a:solidFill>
                  <a:srgbClr val="202124"/>
                </a:solidFill>
                <a:latin typeface="Calibri Light" panose="020F0302020204030204" pitchFamily="34" charset="0"/>
                <a:cs typeface="Calibri Light" panose="020F0302020204030204" pitchFamily="34" charset="0"/>
              </a:rPr>
              <a:t>0.42</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ותינוק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יחלה בהסתברות 0.51.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הפרש של יום בלידה הוביל לעלייה של 10% </a:t>
            </a:r>
            <a:br>
              <a:rPr lang="en-US" altLang="he-IL" sz="2200" dirty="0">
                <a:solidFill>
                  <a:srgbClr val="202124"/>
                </a:solidFill>
                <a:latin typeface="Calibri Light" panose="020F0302020204030204" pitchFamily="34" charset="0"/>
                <a:cs typeface="Calibri Light" panose="020F0302020204030204" pitchFamily="34" charset="0"/>
              </a:rPr>
            </a:br>
            <a:r>
              <a:rPr lang="he-IL" altLang="he-IL" sz="2200" dirty="0">
                <a:solidFill>
                  <a:srgbClr val="202124"/>
                </a:solidFill>
                <a:latin typeface="Calibri Light" panose="020F0302020204030204" pitchFamily="34" charset="0"/>
                <a:cs typeface="Calibri Light" panose="020F0302020204030204" pitchFamily="34" charset="0"/>
              </a:rPr>
              <a:t>בסיכויים של תינוק </a:t>
            </a:r>
            <a:r>
              <a:rPr lang="en-US" altLang="he-IL" sz="2200" dirty="0">
                <a:solidFill>
                  <a:srgbClr val="202124"/>
                </a:solidFill>
                <a:latin typeface="Calibri Light" panose="020F0302020204030204" pitchFamily="34" charset="0"/>
                <a:cs typeface="Calibri Light" panose="020F0302020204030204" pitchFamily="34" charset="0"/>
              </a:rPr>
              <a:t>B</a:t>
            </a:r>
            <a:r>
              <a:rPr lang="he-IL" altLang="he-IL" sz="2200" dirty="0">
                <a:solidFill>
                  <a:srgbClr val="202124"/>
                </a:solidFill>
                <a:latin typeface="Calibri Light" panose="020F0302020204030204" pitchFamily="34" charset="0"/>
                <a:cs typeface="Calibri Light" panose="020F0302020204030204" pitchFamily="34" charset="0"/>
              </a:rPr>
              <a:t> לחלות, האמנם ?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4" name="Picture 3" descr="A picture containing text, line, diagram, plot&#10;&#10;Description automatically generated">
            <a:extLst>
              <a:ext uri="{FF2B5EF4-FFF2-40B4-BE49-F238E27FC236}">
                <a16:creationId xmlns:a16="http://schemas.microsoft.com/office/drawing/2014/main" id="{E17B7D45-3174-0677-DBEA-D7223C794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007" y="1983572"/>
            <a:ext cx="6260699" cy="4695524"/>
          </a:xfrm>
          <a:prstGeom prst="rect">
            <a:avLst/>
          </a:prstGeom>
        </p:spPr>
      </p:pic>
      <p:sp>
        <p:nvSpPr>
          <p:cNvPr id="15" name="Oval 14">
            <a:extLst>
              <a:ext uri="{FF2B5EF4-FFF2-40B4-BE49-F238E27FC236}">
                <a16:creationId xmlns:a16="http://schemas.microsoft.com/office/drawing/2014/main" id="{B8128F49-8AF1-7968-15DF-A4C55705775F}"/>
              </a:ext>
            </a:extLst>
          </p:cNvPr>
          <p:cNvSpPr/>
          <p:nvPr/>
        </p:nvSpPr>
        <p:spPr>
          <a:xfrm>
            <a:off x="2110594" y="5077172"/>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D2531F9-754E-B9B1-915E-031BDEA106BA}"/>
              </a:ext>
            </a:extLst>
          </p:cNvPr>
          <p:cNvSpPr/>
          <p:nvPr/>
        </p:nvSpPr>
        <p:spPr>
          <a:xfrm>
            <a:off x="2154015" y="4087351"/>
            <a:ext cx="148045" cy="165463"/>
          </a:xfrm>
          <a:prstGeom prst="ellipse">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34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03268" y="1351508"/>
            <a:ext cx="7010400" cy="4154984"/>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Generalized Additive Model</a:t>
            </a:r>
          </a:p>
        </p:txBody>
      </p:sp>
    </p:spTree>
    <p:extLst>
      <p:ext uri="{BB962C8B-B14F-4D97-AF65-F5344CB8AC3E}">
        <p14:creationId xmlns:p14="http://schemas.microsoft.com/office/powerpoint/2010/main" val="317848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 המודל השני שנבחר- רגרסיית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996971" y="818095"/>
            <a:ext cx="11036240" cy="6397275"/>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lang="he-IL" altLang="he-IL" sz="2200" dirty="0">
                <a:solidFill>
                  <a:srgbClr val="202124"/>
                </a:solidFill>
                <a:latin typeface="Calibri Light" panose="020F0302020204030204" pitchFamily="34" charset="0"/>
                <a:cs typeface="Calibri Light" panose="020F0302020204030204" pitchFamily="34" charset="0"/>
              </a:rPr>
              <a:t>עד כה חילקנו את תאריך הלידה ל-4 קבוצות נפרדות, מעתה נרצה להתייחס למשתנה זה כמשתנה רציף (כל יום כקטגוריה משל עצמו)</a:t>
            </a: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2200" b="0" i="0" u="sng"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רקע:</a:t>
            </a: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GAM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אנו שומטים את ההנחה שניתן </a:t>
            </a:r>
            <a:r>
              <a:rPr kumimoji="0" lang="he-IL" altLang="he-IL" sz="2200" b="0" i="0" u="none" strike="noStrike" cap="none" normalizeH="0" baseline="0" dirty="0" err="1">
                <a:ln>
                  <a:noFill/>
                </a:ln>
                <a:solidFill>
                  <a:srgbClr val="202124"/>
                </a:solidFill>
                <a:effectLst/>
                <a:latin typeface="Calibri Light" panose="020F0302020204030204" pitchFamily="34" charset="0"/>
                <a:cs typeface="Calibri Light" panose="020F0302020204030204" pitchFamily="34" charset="0"/>
              </a:rPr>
              <a:t>לאמוד</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את המשתנה באמצעות שילוב ליניארי של משתנים על ידי כך שאנו יכולים להשתמש בשילוב לא ליניארי של משתנים.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כלומר, כעת על מנת למזער את השגיאה באופן אופטימלי נשתמש בפונקציה לא ליניארית של משתנה שיוצר</a:t>
            </a:r>
          </a:p>
          <a:p>
            <a:pPr marR="0" lvl="0" algn="r" defTabSz="914400" rtl="1" eaLnBrk="0" fontAlgn="base" latinLnBrk="0" hangingPunct="0">
              <a:lnSpc>
                <a:spcPct val="100000"/>
              </a:lnSpc>
              <a:spcBef>
                <a:spcPct val="0"/>
              </a:spcBef>
              <a:spcAft>
                <a:spcPct val="0"/>
              </a:spcAft>
              <a:buClrTx/>
              <a:buSzTx/>
              <a:tabLst/>
            </a:pPr>
            <a:r>
              <a:rPr lang="he-IL" altLang="he-IL" sz="2200" dirty="0">
                <a:solidFill>
                  <a:srgbClr val="202124"/>
                </a:solidFill>
                <a:latin typeface="Calibri Light" panose="020F0302020204030204" pitchFamily="34" charset="0"/>
                <a:cs typeface="Calibri Light" panose="020F0302020204030204" pitchFamily="34" charset="0"/>
              </a:rPr>
              <a:t>    </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lang="he-IL" altLang="he-IL" sz="2200" dirty="0">
                <a:solidFill>
                  <a:srgbClr val="202124"/>
                </a:solidFill>
                <a:latin typeface="Calibri Light" panose="020F0302020204030204" pitchFamily="34" charset="0"/>
                <a:cs typeface="Calibri Light" panose="020F0302020204030204" pitchFamily="34" charset="0"/>
              </a:rPr>
              <a:t> (</a:t>
            </a:r>
            <a:r>
              <a:rPr lang="he-IL" altLang="he-IL" sz="2200" dirty="0">
                <a:solidFill>
                  <a:srgbClr val="202124"/>
                </a:solidFill>
                <a:latin typeface="Calibri Light" panose="020F0302020204030204" pitchFamily="34" charset="0"/>
                <a:cs typeface="Calibri Light" panose="020F0302020204030204" pitchFamily="34" charset="0"/>
                <a:hlinkClick r:id="rId4" action="ppaction://hlinksldjump"/>
              </a:rPr>
              <a:t>נספח 2</a:t>
            </a:r>
            <a:r>
              <a:rPr lang="he-IL" altLang="he-IL" sz="2200" dirty="0">
                <a:solidFill>
                  <a:srgbClr val="202124"/>
                </a:solidFill>
                <a:latin typeface="Calibri Light" panose="020F0302020204030204" pitchFamily="34" charset="0"/>
                <a:cs typeface="Calibri Light" panose="020F0302020204030204" pitchFamily="34" charset="0"/>
              </a:rPr>
              <a:t>). נשתמש בפונקציית </a:t>
            </a:r>
            <a:r>
              <a:rPr lang="en-US" altLang="he-IL" sz="2200" dirty="0">
                <a:solidFill>
                  <a:srgbClr val="202124"/>
                </a:solidFill>
                <a:latin typeface="Calibri Light" panose="020F0302020204030204" pitchFamily="34" charset="0"/>
                <a:cs typeface="Calibri Light" panose="020F0302020204030204" pitchFamily="34" charset="0"/>
              </a:rPr>
              <a:t>Spline</a:t>
            </a:r>
            <a:r>
              <a:rPr lang="he-IL" altLang="he-IL" sz="2200" dirty="0">
                <a:solidFill>
                  <a:srgbClr val="202124"/>
                </a:solidFill>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endParaRPr lang="en-US" altLang="he-IL" sz="22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lang="he-IL" altLang="he-IL" sz="2200" dirty="0">
                <a:solidFill>
                  <a:srgbClr val="202124"/>
                </a:solidFill>
                <a:latin typeface="Calibri Light" panose="020F0302020204030204" pitchFamily="34" charset="0"/>
                <a:cs typeface="Calibri Light" panose="020F0302020204030204" pitchFamily="34" charset="0"/>
              </a:rPr>
              <a:t> </a:t>
            </a:r>
          </a:p>
          <a:p>
            <a:pPr marR="0" lvl="0" algn="r" defTabSz="914400" rtl="1" eaLnBrk="0" fontAlgn="base" latinLnBrk="0" hangingPunct="0">
              <a:lnSpc>
                <a:spcPct val="100000"/>
              </a:lnSpc>
              <a:spcBef>
                <a:spcPct val="0"/>
              </a:spcBef>
              <a:spcAft>
                <a:spcPct val="0"/>
              </a:spcAft>
              <a:buClrTx/>
              <a:buSzTx/>
              <a:tabLst/>
            </a:pP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הקרויה </a:t>
            </a:r>
            <a:r>
              <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 למשל:</a:t>
            </a: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2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5"/>
          <a:stretch>
            <a:fillRect/>
          </a:stretch>
        </p:blipFill>
        <p:spPr>
          <a:xfrm>
            <a:off x="18231" y="3429000"/>
            <a:ext cx="4795572" cy="33329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9336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a:t>
            </a:r>
          </a:p>
        </p:txBody>
      </p:sp>
      <p:pic>
        <p:nvPicPr>
          <p:cNvPr id="9" name="Picture 8" descr="A picture containing text, screenshot, diagram, line&#10;&#10;Description automatically generated">
            <a:extLst>
              <a:ext uri="{FF2B5EF4-FFF2-40B4-BE49-F238E27FC236}">
                <a16:creationId xmlns:a16="http://schemas.microsoft.com/office/drawing/2014/main" id="{51D1441F-0659-FD7E-6D1C-999462045549}"/>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94183" y="5074532"/>
            <a:ext cx="2103449" cy="1623717"/>
          </a:xfrm>
          <a:prstGeom prst="rect">
            <a:avLst/>
          </a:prstGeom>
        </p:spPr>
      </p:pic>
      <p:pic>
        <p:nvPicPr>
          <p:cNvPr id="2" name="Picture 1">
            <a:extLst>
              <a:ext uri="{FF2B5EF4-FFF2-40B4-BE49-F238E27FC236}">
                <a16:creationId xmlns:a16="http://schemas.microsoft.com/office/drawing/2014/main" id="{D9FBACDF-1C1A-A628-BC21-241B5D14E92D}"/>
              </a:ext>
            </a:extLst>
          </p:cNvPr>
          <p:cNvPicPr>
            <a:picLocks noChangeAspect="1"/>
          </p:cNvPicPr>
          <p:nvPr/>
        </p:nvPicPr>
        <p:blipFill>
          <a:blip r:embed="rId6"/>
          <a:stretch>
            <a:fillRect/>
          </a:stretch>
        </p:blipFill>
        <p:spPr>
          <a:xfrm>
            <a:off x="172257" y="270766"/>
            <a:ext cx="5326962" cy="3997366"/>
          </a:xfrm>
          <a:prstGeom prst="rect">
            <a:avLst/>
          </a:prstGeom>
        </p:spPr>
      </p:pic>
      <p:sp>
        <p:nvSpPr>
          <p:cNvPr id="5" name="Rectangle: Rounded Corners 4">
            <a:extLst>
              <a:ext uri="{FF2B5EF4-FFF2-40B4-BE49-F238E27FC236}">
                <a16:creationId xmlns:a16="http://schemas.microsoft.com/office/drawing/2014/main" id="{13A59DE5-8A89-B622-D3AA-2F1A8CE26C75}"/>
              </a:ext>
            </a:extLst>
          </p:cNvPr>
          <p:cNvSpPr/>
          <p:nvPr/>
        </p:nvSpPr>
        <p:spPr>
          <a:xfrm>
            <a:off x="94183" y="3429000"/>
            <a:ext cx="5483110" cy="90243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B856F60-C5ED-5098-CBA4-4087AAA8E70A}"/>
              </a:ext>
            </a:extLst>
          </p:cNvPr>
          <p:cNvSpPr/>
          <p:nvPr/>
        </p:nvSpPr>
        <p:spPr>
          <a:xfrm>
            <a:off x="94183" y="728532"/>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404F8C26-FBA1-086D-B99C-16399B580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627" y="1789310"/>
            <a:ext cx="6610190" cy="4957643"/>
          </a:xfrm>
          <a:prstGeom prst="rect">
            <a:avLst/>
          </a:prstGeom>
        </p:spPr>
      </p:pic>
    </p:spTree>
    <p:extLst>
      <p:ext uri="{BB962C8B-B14F-4D97-AF65-F5344CB8AC3E}">
        <p14:creationId xmlns:p14="http://schemas.microsoft.com/office/powerpoint/2010/main" val="299997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14" name="Rectangle 13">
            <a:extLst>
              <a:ext uri="{FF2B5EF4-FFF2-40B4-BE49-F238E27FC236}">
                <a16:creationId xmlns:a16="http://schemas.microsoft.com/office/drawing/2014/main" id="{261E9CAE-8616-0BCB-5624-4A0041469425}"/>
              </a:ext>
            </a:extLst>
          </p:cNvPr>
          <p:cNvSpPr/>
          <p:nvPr/>
        </p:nvSpPr>
        <p:spPr>
          <a:xfrm>
            <a:off x="7027817" y="466063"/>
            <a:ext cx="4822082"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רגרסיית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5" name="Picture 4" descr="A picture containing text, screenshot, diagram, line&#10;&#10;Description automatically generated">
            <a:extLst>
              <a:ext uri="{FF2B5EF4-FFF2-40B4-BE49-F238E27FC236}">
                <a16:creationId xmlns:a16="http://schemas.microsoft.com/office/drawing/2014/main" id="{264C96C8-24A1-7433-A785-23F3D5E5F336}"/>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100899" y="5107683"/>
            <a:ext cx="2103449" cy="1623717"/>
          </a:xfrm>
          <a:prstGeom prst="rect">
            <a:avLst/>
          </a:prstGeom>
        </p:spPr>
      </p:pic>
      <p:pic>
        <p:nvPicPr>
          <p:cNvPr id="7" name="Picture 6">
            <a:extLst>
              <a:ext uri="{FF2B5EF4-FFF2-40B4-BE49-F238E27FC236}">
                <a16:creationId xmlns:a16="http://schemas.microsoft.com/office/drawing/2014/main" id="{2CBF4F2C-4BD0-1A0D-15E3-C017AAEC8567}"/>
              </a:ext>
            </a:extLst>
          </p:cNvPr>
          <p:cNvPicPr>
            <a:picLocks noChangeAspect="1"/>
          </p:cNvPicPr>
          <p:nvPr/>
        </p:nvPicPr>
        <p:blipFill>
          <a:blip r:embed="rId6"/>
          <a:stretch>
            <a:fillRect/>
          </a:stretch>
        </p:blipFill>
        <p:spPr>
          <a:xfrm>
            <a:off x="100899" y="126600"/>
            <a:ext cx="5290973" cy="4578886"/>
          </a:xfrm>
          <a:prstGeom prst="rect">
            <a:avLst/>
          </a:prstGeom>
        </p:spPr>
      </p:pic>
      <p:sp>
        <p:nvSpPr>
          <p:cNvPr id="8" name="Rectangle: Rounded Corners 7">
            <a:extLst>
              <a:ext uri="{FF2B5EF4-FFF2-40B4-BE49-F238E27FC236}">
                <a16:creationId xmlns:a16="http://schemas.microsoft.com/office/drawing/2014/main" id="{DA86AC95-590B-439D-DF79-E54DD6402BE1}"/>
              </a:ext>
            </a:extLst>
          </p:cNvPr>
          <p:cNvSpPr/>
          <p:nvPr/>
        </p:nvSpPr>
        <p:spPr>
          <a:xfrm>
            <a:off x="73797" y="3994200"/>
            <a:ext cx="5318075" cy="698741"/>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733DB8D3-4D66-31F0-2EA8-25DBE49DAE5F}"/>
              </a:ext>
            </a:extLst>
          </p:cNvPr>
          <p:cNvSpPr/>
          <p:nvPr/>
        </p:nvSpPr>
        <p:spPr>
          <a:xfrm>
            <a:off x="4830" y="629518"/>
            <a:ext cx="5483110" cy="280462"/>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7A99303-3C03-CCF7-F036-BB5BADD161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8013" y="1846169"/>
            <a:ext cx="6610190" cy="4957643"/>
          </a:xfrm>
          <a:prstGeom prst="rect">
            <a:avLst/>
          </a:prstGeom>
        </p:spPr>
      </p:pic>
    </p:spTree>
    <p:extLst>
      <p:ext uri="{BB962C8B-B14F-4D97-AF65-F5344CB8AC3E}">
        <p14:creationId xmlns:p14="http://schemas.microsoft.com/office/powerpoint/2010/main" val="4011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29028"/>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3309257" y="573427"/>
            <a:ext cx="8410779" cy="64502"/>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הסיכוי לחלות במחלה אוטופית לפי קבוצת תאריך לידה – מודל </a:t>
            </a:r>
            <a:r>
              <a:rPr lang="en-US" dirty="0">
                <a:latin typeface="Calibri Light" panose="020F0302020204030204" pitchFamily="34" charset="0"/>
                <a:ea typeface="+mj-ea"/>
                <a:cs typeface="Calibri Light" panose="020F0302020204030204" pitchFamily="34" charset="0"/>
              </a:rPr>
              <a:t>GAM</a:t>
            </a:r>
            <a:endParaRPr lang="he-IL" dirty="0">
              <a:latin typeface="Calibri Light" panose="020F0302020204030204" pitchFamily="34" charset="0"/>
              <a:ea typeface="+mj-ea"/>
              <a:cs typeface="Calibri Light" panose="020F0302020204030204" pitchFamily="34" charset="0"/>
            </a:endParaRPr>
          </a:p>
        </p:txBody>
      </p:sp>
      <p:sp>
        <p:nvSpPr>
          <p:cNvPr id="14" name="Rectangle: Rounded Corners 13">
            <a:extLst>
              <a:ext uri="{FF2B5EF4-FFF2-40B4-BE49-F238E27FC236}">
                <a16:creationId xmlns:a16="http://schemas.microsoft.com/office/drawing/2014/main" id="{18C67DC9-4652-0AC5-9282-E148638CBC08}"/>
              </a:ext>
            </a:extLst>
          </p:cNvPr>
          <p:cNvSpPr/>
          <p:nvPr/>
        </p:nvSpPr>
        <p:spPr>
          <a:xfrm>
            <a:off x="2863040" y="262764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First year</a:t>
            </a:r>
          </a:p>
        </p:txBody>
      </p:sp>
      <p:sp>
        <p:nvSpPr>
          <p:cNvPr id="15" name="Rectangle: Rounded Corners 14">
            <a:extLst>
              <a:ext uri="{FF2B5EF4-FFF2-40B4-BE49-F238E27FC236}">
                <a16:creationId xmlns:a16="http://schemas.microsoft.com/office/drawing/2014/main" id="{06C216D2-3531-BBC2-617D-768D9F5E30CF}"/>
              </a:ext>
            </a:extLst>
          </p:cNvPr>
          <p:cNvSpPr/>
          <p:nvPr/>
        </p:nvSpPr>
        <p:spPr>
          <a:xfrm>
            <a:off x="8454954" y="2627644"/>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b="1" dirty="0">
                <a:latin typeface="+mj-lt"/>
              </a:rPr>
              <a:t>Second year</a:t>
            </a:r>
          </a:p>
        </p:txBody>
      </p:sp>
      <p:pic>
        <p:nvPicPr>
          <p:cNvPr id="29" name="Picture 28" descr="A picture containing text, line, plot, diagram&#10;&#10;Description automatically generated">
            <a:extLst>
              <a:ext uri="{FF2B5EF4-FFF2-40B4-BE49-F238E27FC236}">
                <a16:creationId xmlns:a16="http://schemas.microsoft.com/office/drawing/2014/main" id="{8A5B14B1-7357-8AC1-FA20-E892AF3A2C6B}"/>
              </a:ext>
            </a:extLst>
          </p:cNvPr>
          <p:cNvPicPr>
            <a:picLocks noChangeAspect="1"/>
          </p:cNvPicPr>
          <p:nvPr/>
        </p:nvPicPr>
        <p:blipFill rotWithShape="1">
          <a:blip r:embed="rId5">
            <a:extLst>
              <a:ext uri="{28A0092B-C50C-407E-A947-70E740481C1C}">
                <a14:useLocalDpi xmlns:a14="http://schemas.microsoft.com/office/drawing/2010/main" val="0"/>
              </a:ext>
            </a:extLst>
          </a:blip>
          <a:srcRect t="8156"/>
          <a:stretch/>
        </p:blipFill>
        <p:spPr>
          <a:xfrm>
            <a:off x="6864876" y="3190008"/>
            <a:ext cx="5252796" cy="3618295"/>
          </a:xfrm>
          <a:prstGeom prst="rect">
            <a:avLst/>
          </a:prstGeom>
          <a:effectLst>
            <a:outerShdw blurRad="50800" dist="38100" dir="2700000" algn="tl" rotWithShape="0">
              <a:prstClr val="black">
                <a:alpha val="40000"/>
              </a:prstClr>
            </a:outerShdw>
          </a:effectLst>
        </p:spPr>
      </p:pic>
      <p:pic>
        <p:nvPicPr>
          <p:cNvPr id="31" name="Picture 30" descr="A picture containing plot, line, diagram, text&#10;&#10;Description automatically generated">
            <a:extLst>
              <a:ext uri="{FF2B5EF4-FFF2-40B4-BE49-F238E27FC236}">
                <a16:creationId xmlns:a16="http://schemas.microsoft.com/office/drawing/2014/main" id="{8035CCE0-36B8-1355-9968-035C48F799F7}"/>
              </a:ext>
            </a:extLst>
          </p:cNvPr>
          <p:cNvPicPr>
            <a:picLocks noChangeAspect="1"/>
          </p:cNvPicPr>
          <p:nvPr/>
        </p:nvPicPr>
        <p:blipFill rotWithShape="1">
          <a:blip r:embed="rId6">
            <a:extLst>
              <a:ext uri="{28A0092B-C50C-407E-A947-70E740481C1C}">
                <a14:useLocalDpi xmlns:a14="http://schemas.microsoft.com/office/drawing/2010/main" val="0"/>
              </a:ext>
            </a:extLst>
          </a:blip>
          <a:srcRect t="8156"/>
          <a:stretch/>
        </p:blipFill>
        <p:spPr>
          <a:xfrm>
            <a:off x="1456795" y="3190009"/>
            <a:ext cx="5252796" cy="3618295"/>
          </a:xfrm>
          <a:prstGeom prst="rect">
            <a:avLst/>
          </a:prstGeom>
          <a:effectLst>
            <a:outerShdw blurRad="50800" dist="38100" dir="2700000" algn="tl" rotWithShape="0">
              <a:prstClr val="black">
                <a:alpha val="40000"/>
              </a:prstClr>
            </a:outerShdw>
          </a:effectLst>
        </p:spPr>
      </p:pic>
      <p:graphicFrame>
        <p:nvGraphicFramePr>
          <p:cNvPr id="3" name="Diagram 2">
            <a:extLst>
              <a:ext uri="{FF2B5EF4-FFF2-40B4-BE49-F238E27FC236}">
                <a16:creationId xmlns:a16="http://schemas.microsoft.com/office/drawing/2014/main" id="{F1AEEEE1-C3D4-C375-BC4D-6CCC9C918581}"/>
              </a:ext>
            </a:extLst>
          </p:cNvPr>
          <p:cNvGraphicFramePr/>
          <p:nvPr>
            <p:extLst>
              <p:ext uri="{D42A27DB-BD31-4B8C-83A1-F6EECF244321}">
                <p14:modId xmlns:p14="http://schemas.microsoft.com/office/powerpoint/2010/main" val="3956241223"/>
              </p:ext>
            </p:extLst>
          </p:nvPr>
        </p:nvGraphicFramePr>
        <p:xfrm>
          <a:off x="120647" y="109330"/>
          <a:ext cx="1134425" cy="66393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3" name="Picture 12" descr="A picture containing text, screenshot, diagram, line&#10;&#10;Description automatically generated">
            <a:extLst>
              <a:ext uri="{FF2B5EF4-FFF2-40B4-BE49-F238E27FC236}">
                <a16:creationId xmlns:a16="http://schemas.microsoft.com/office/drawing/2014/main" id="{33BF3A1B-1CBC-DAAF-D487-C7F022BC2C94}"/>
              </a:ext>
            </a:extLst>
          </p:cNvPr>
          <p:cNvPicPr>
            <a:picLocks noChangeAspect="1"/>
          </p:cNvPicPr>
          <p:nvPr/>
        </p:nvPicPr>
        <p:blipFill rotWithShape="1">
          <a:blip r:embed="rId12">
            <a:extLst>
              <a:ext uri="{28A0092B-C50C-407E-A947-70E740481C1C}">
                <a14:useLocalDpi xmlns:a14="http://schemas.microsoft.com/office/drawing/2010/main" val="0"/>
              </a:ext>
            </a:extLst>
          </a:blip>
          <a:srcRect l="83233" t="38746" r="443" b="39176"/>
          <a:stretch/>
        </p:blipFill>
        <p:spPr>
          <a:xfrm>
            <a:off x="10527594" y="5179723"/>
            <a:ext cx="1399201" cy="1135418"/>
          </a:xfrm>
          <a:prstGeom prst="rect">
            <a:avLst/>
          </a:prstGeom>
        </p:spPr>
      </p:pic>
    </p:spTree>
    <p:extLst>
      <p:ext uri="{BB962C8B-B14F-4D97-AF65-F5344CB8AC3E}">
        <p14:creationId xmlns:p14="http://schemas.microsoft.com/office/powerpoint/2010/main" val="11673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3"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1184366" y="1422546"/>
            <a:ext cx="9823268" cy="2862322"/>
          </a:xfrm>
          <a:prstGeom prst="rect">
            <a:avLst/>
          </a:prstGeom>
          <a:noFill/>
        </p:spPr>
        <p:txBody>
          <a:bodyPr wrap="square" rtlCol="0">
            <a:spAutoFit/>
          </a:bodyPr>
          <a:lstStyle/>
          <a:p>
            <a:pPr algn="ctr"/>
            <a:r>
              <a:rPr lang="en-US" sz="6600" b="1" dirty="0">
                <a:ln w="6600">
                  <a:solidFill>
                    <a:schemeClr val="accent2"/>
                  </a:solidFill>
                  <a:prstDash val="solid"/>
                </a:ln>
                <a:solidFill>
                  <a:srgbClr val="FFFFFF"/>
                </a:solidFill>
                <a:effectLst>
                  <a:outerShdw dist="38100" dir="2700000" algn="tl" rotWithShape="0">
                    <a:schemeClr val="accent2"/>
                  </a:outerShdw>
                </a:effectLst>
              </a:rPr>
              <a:t>Logistic regression </a:t>
            </a:r>
          </a:p>
          <a:p>
            <a:pPr algn="ctr"/>
            <a:r>
              <a:rPr lang="en-US" sz="4400" b="1" dirty="0">
                <a:ln w="6600">
                  <a:solidFill>
                    <a:schemeClr val="accent2"/>
                  </a:solidFill>
                  <a:prstDash val="solid"/>
                </a:ln>
                <a:solidFill>
                  <a:srgbClr val="FFFFFF"/>
                </a:solidFill>
                <a:effectLst>
                  <a:outerShdw dist="38100" dir="2700000" algn="tl" rotWithShape="0">
                    <a:schemeClr val="accent2"/>
                  </a:outerShdw>
                </a:effectLst>
              </a:rPr>
              <a:t>VS</a:t>
            </a:r>
            <a:endParaRPr lang="en-US" sz="6600" b="1" dirty="0">
              <a:ln w="6600">
                <a:solidFill>
                  <a:schemeClr val="accent2"/>
                </a:solidFill>
                <a:prstDash val="solid"/>
              </a:ln>
              <a:solidFill>
                <a:srgbClr val="FFFFFF"/>
              </a:solidFill>
              <a:effectLst>
                <a:outerShdw dist="38100" dir="2700000" algn="tl" rotWithShape="0">
                  <a:schemeClr val="accent2"/>
                </a:outerShdw>
              </a:effectLst>
            </a:endParaRPr>
          </a:p>
          <a:p>
            <a:pPr algn="ctr"/>
            <a:r>
              <a:rPr lang="en-US" sz="6600" b="1" dirty="0">
                <a:ln w="6600">
                  <a:solidFill>
                    <a:schemeClr val="accent2"/>
                  </a:solidFill>
                  <a:prstDash val="solid"/>
                </a:ln>
                <a:solidFill>
                  <a:srgbClr val="FFFFFF"/>
                </a:solidFill>
                <a:effectLst>
                  <a:outerShdw dist="38100" dir="2700000" algn="tl" rotWithShape="0">
                    <a:schemeClr val="accent2"/>
                  </a:outerShdw>
                </a:effectLst>
              </a:rPr>
              <a:t>Generalized additive model</a:t>
            </a:r>
          </a:p>
        </p:txBody>
      </p:sp>
    </p:spTree>
    <p:extLst>
      <p:ext uri="{BB962C8B-B14F-4D97-AF65-F5344CB8AC3E}">
        <p14:creationId xmlns:p14="http://schemas.microsoft.com/office/powerpoint/2010/main" val="254208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2AC490C-8E32-125E-7E6F-06AF104C20EE}"/>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ראשונה </a:t>
            </a:r>
          </a:p>
        </p:txBody>
      </p:sp>
      <p:pic>
        <p:nvPicPr>
          <p:cNvPr id="13" name="Picture 12" descr="A picture containing text, diagram, plot, line&#10;&#10;Description automatically generated">
            <a:extLst>
              <a:ext uri="{FF2B5EF4-FFF2-40B4-BE49-F238E27FC236}">
                <a16:creationId xmlns:a16="http://schemas.microsoft.com/office/drawing/2014/main" id="{9635692D-3753-5E19-BDC9-CDB807E27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8" y="776814"/>
            <a:ext cx="7996364" cy="5997273"/>
          </a:xfrm>
          <a:prstGeom prst="rect">
            <a:avLst/>
          </a:prstGeom>
        </p:spPr>
      </p:pic>
      <p:graphicFrame>
        <p:nvGraphicFramePr>
          <p:cNvPr id="24" name="Diagram 23">
            <a:extLst>
              <a:ext uri="{FF2B5EF4-FFF2-40B4-BE49-F238E27FC236}">
                <a16:creationId xmlns:a16="http://schemas.microsoft.com/office/drawing/2014/main" id="{83FC2BDF-A717-05DD-B88C-7C0B1E6C74B3}"/>
              </a:ext>
            </a:extLst>
          </p:cNvPr>
          <p:cNvGraphicFramePr/>
          <p:nvPr>
            <p:extLst>
              <p:ext uri="{D42A27DB-BD31-4B8C-83A1-F6EECF244321}">
                <p14:modId xmlns:p14="http://schemas.microsoft.com/office/powerpoint/2010/main" val="3054449991"/>
              </p:ext>
            </p:extLst>
          </p:nvPr>
        </p:nvGraphicFramePr>
        <p:xfrm>
          <a:off x="9223513" y="1198658"/>
          <a:ext cx="2586585" cy="52086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Rectangle: Rounded Corners 24">
            <a:extLst>
              <a:ext uri="{FF2B5EF4-FFF2-40B4-BE49-F238E27FC236}">
                <a16:creationId xmlns:a16="http://schemas.microsoft.com/office/drawing/2014/main" id="{8C546EF0-A0B3-1D28-9A85-7B3EE9883EEC}"/>
              </a:ext>
            </a:extLst>
          </p:cNvPr>
          <p:cNvSpPr/>
          <p:nvPr/>
        </p:nvSpPr>
        <p:spPr>
          <a:xfrm>
            <a:off x="9480485" y="1410409"/>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55375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4">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תכנית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10784114" y="539498"/>
            <a:ext cx="100610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3" y="1060339"/>
            <a:ext cx="9892145" cy="4737322"/>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עיבוד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ניתוח סטטיסטי ראשוני</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מאפייני המשתנים</a:t>
            </a: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תיאור המודלים שנבחרו והתוצאות</a:t>
            </a:r>
            <a:endParaRPr lang="he-IL"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spcBef>
                <a:spcPts val="0"/>
              </a:spcBef>
              <a:spcAft>
                <a:spcPts val="0"/>
              </a:spcAft>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בעיות בהן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המלצות למחקר המשך</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he-IL" b="1" dirty="0">
                <a:latin typeface="Calibri Light" panose="020F0302020204030204" pitchFamily="34" charset="0"/>
                <a:ea typeface="+mj-ea"/>
                <a:cs typeface="Calibri Light" panose="020F0302020204030204" pitchFamily="34" charset="0"/>
              </a:rPr>
              <a:t>שנה שניה</a:t>
            </a:r>
          </a:p>
        </p:txBody>
      </p:sp>
      <p:pic>
        <p:nvPicPr>
          <p:cNvPr id="7" name="Picture 6" descr="A picture containing text, line, plot, diagram&#10;&#10;Description automatically generated">
            <a:extLst>
              <a:ext uri="{FF2B5EF4-FFF2-40B4-BE49-F238E27FC236}">
                <a16:creationId xmlns:a16="http://schemas.microsoft.com/office/drawing/2014/main" id="{82DDFF9E-E1E4-2689-4CF4-F70B131D2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670" y="625572"/>
            <a:ext cx="8088330" cy="6066248"/>
          </a:xfrm>
          <a:prstGeom prst="rect">
            <a:avLst/>
          </a:prstGeom>
          <a:effectLst>
            <a:outerShdw blurRad="50800" dist="38100" dir="2700000" algn="tl" rotWithShape="0">
              <a:prstClr val="black">
                <a:alpha val="40000"/>
              </a:prstClr>
            </a:outerShdw>
          </a:effectLst>
        </p:spPr>
      </p:pic>
      <p:graphicFrame>
        <p:nvGraphicFramePr>
          <p:cNvPr id="8" name="Diagram 7">
            <a:extLst>
              <a:ext uri="{FF2B5EF4-FFF2-40B4-BE49-F238E27FC236}">
                <a16:creationId xmlns:a16="http://schemas.microsoft.com/office/drawing/2014/main" id="{551224FA-EC3F-0921-B5E6-96E532B18ACD}"/>
              </a:ext>
            </a:extLst>
          </p:cNvPr>
          <p:cNvGraphicFramePr/>
          <p:nvPr>
            <p:extLst>
              <p:ext uri="{D42A27DB-BD31-4B8C-83A1-F6EECF244321}">
                <p14:modId xmlns:p14="http://schemas.microsoft.com/office/powerpoint/2010/main" val="4118535193"/>
              </p:ext>
            </p:extLst>
          </p:nvPr>
        </p:nvGraphicFramePr>
        <p:xfrm>
          <a:off x="9094304" y="1125817"/>
          <a:ext cx="2715794" cy="5513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Rounded Corners 8">
            <a:extLst>
              <a:ext uri="{FF2B5EF4-FFF2-40B4-BE49-F238E27FC236}">
                <a16:creationId xmlns:a16="http://schemas.microsoft.com/office/drawing/2014/main" id="{18E73027-3670-184F-CEA5-2FBB9563AFC5}"/>
              </a:ext>
            </a:extLst>
          </p:cNvPr>
          <p:cNvSpPr/>
          <p:nvPr/>
        </p:nvSpPr>
        <p:spPr>
          <a:xfrm>
            <a:off x="9415881" y="1120972"/>
            <a:ext cx="2072640" cy="418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sz="2000" b="1" dirty="0">
                <a:latin typeface="Gisha" panose="020B0502040204020203" pitchFamily="34" charset="-79"/>
                <a:cs typeface="Gisha" panose="020B0502040204020203" pitchFamily="34" charset="-79"/>
              </a:rPr>
              <a:t>מאפיינים :</a:t>
            </a:r>
            <a:endParaRPr lang="en-US" sz="2000" b="1" dirty="0">
              <a:latin typeface="Gisha" panose="020B0502040204020203" pitchFamily="34" charset="-79"/>
              <a:cs typeface="Gisha" panose="020B0502040204020203" pitchFamily="34" charset="-79"/>
            </a:endParaRPr>
          </a:p>
        </p:txBody>
      </p:sp>
    </p:spTree>
    <p:extLst>
      <p:ext uri="{BB962C8B-B14F-4D97-AF65-F5344CB8AC3E}">
        <p14:creationId xmlns:p14="http://schemas.microsoft.com/office/powerpoint/2010/main" val="138108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
        <p:nvSpPr>
          <p:cNvPr id="2" name="Rectangle 1">
            <a:extLst>
              <a:ext uri="{FF2B5EF4-FFF2-40B4-BE49-F238E27FC236}">
                <a16:creationId xmlns:a16="http://schemas.microsoft.com/office/drawing/2014/main" id="{B862CE0F-47AD-537F-E58B-16AD8357CCF7}"/>
              </a:ext>
            </a:extLst>
          </p:cNvPr>
          <p:cNvSpPr>
            <a:spLocks noChangeArrowheads="1"/>
          </p:cNvSpPr>
          <p:nvPr/>
        </p:nvSpPr>
        <p:spPr bwMode="auto">
          <a:xfrm>
            <a:off x="446071" y="651565"/>
            <a:ext cx="11448590" cy="716671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חשוב לזכור שמדובר בתקופה מורכבת, לא ניתן לדעת האם אחוז החולים היה גבוה יותר ממה שדווח עקב הורים שחששו לצאת מהבית ולבדוק את ילדם או הפוך, האם הורים היו יותר חרדים ולכן בדקו יותר את ילדיהם.</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ניתן להסיק מסקנה אודות תזמון התערבות: מעניין לבדוק האם יש תקופות קריטיות במהלך הינקות שבהן היגיינת יתר משפיעה יותר על עיצוב הסיכון לפתח מחלות אטופיות.</a:t>
            </a:r>
          </a:p>
          <a:p>
            <a:pPr marL="342900" indent="-342900" algn="r" rtl="1" eaLnBrk="0" fontAlgn="base" hangingPunct="0">
              <a:lnSpc>
                <a:spcPct val="150000"/>
              </a:lnSpc>
              <a:spcBef>
                <a:spcPct val="0"/>
              </a:spcBef>
              <a:spcAft>
                <a:spcPct val="0"/>
              </a:spcAft>
              <a:buFont typeface="Arial" panose="020B0604020202020204" pitchFamily="34" charset="0"/>
              <a:buChar char="•"/>
            </a:pPr>
            <a:r>
              <a:rPr lang="he-IL" altLang="he-IL" sz="2400" dirty="0">
                <a:latin typeface="Calibri Light" panose="020F0302020204030204" pitchFamily="34" charset="0"/>
                <a:cs typeface="Calibri Light" panose="020F0302020204030204" pitchFamily="34" charset="0"/>
              </a:rPr>
              <a:t>האם נוכל ללמוד משהו על מערכת היחסים בין המשתנים מחלה בשנה הראשונה ומחלה בשנה השנייה.</a:t>
            </a:r>
          </a:p>
          <a:p>
            <a:pPr marL="342900" indent="-342900" algn="r" rtl="1" eaLnBrk="0" fontAlgn="base" hangingPunct="0">
              <a:lnSpc>
                <a:spcPct val="150000"/>
              </a:lnSpc>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האם נוכל ללמוד משהו על מחלות אוטופיות ספציפיות, כלומר לבנות מודל לכל אחת מהמחלות.</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988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53DEE7-4A6E-2E3B-369E-D0B453C11D02}"/>
              </a:ext>
            </a:extLst>
          </p:cNvPr>
          <p:cNvSpPr/>
          <p:nvPr/>
        </p:nvSpPr>
        <p:spPr>
          <a:xfrm>
            <a:off x="10929257" y="623399"/>
            <a:ext cx="8174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68304" y="180166"/>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pic>
        <p:nvPicPr>
          <p:cNvPr id="4" name="Picture 3" descr="A baby brushes his teeth&#10;&#10;Description automatically generated with low confidence">
            <a:extLst>
              <a:ext uri="{FF2B5EF4-FFF2-40B4-BE49-F238E27FC236}">
                <a16:creationId xmlns:a16="http://schemas.microsoft.com/office/drawing/2014/main" id="{13CB3F96-EF7D-2BB6-32AB-2ABD3E4CBBE5}"/>
              </a:ext>
            </a:extLst>
          </p:cNvPr>
          <p:cNvPicPr>
            <a:picLocks noChangeAspect="1"/>
          </p:cNvPicPr>
          <p:nvPr/>
        </p:nvPicPr>
        <p:blipFill rotWithShape="1">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6096000" y="0"/>
            <a:ext cx="608983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Rectangle 1">
            <a:extLst>
              <a:ext uri="{FF2B5EF4-FFF2-40B4-BE49-F238E27FC236}">
                <a16:creationId xmlns:a16="http://schemas.microsoft.com/office/drawing/2014/main" id="{170918C9-213D-E0F9-4CC9-E850C374A729}"/>
              </a:ext>
            </a:extLst>
          </p:cNvPr>
          <p:cNvSpPr>
            <a:spLocks noChangeArrowheads="1"/>
          </p:cNvSpPr>
          <p:nvPr/>
        </p:nvSpPr>
        <p:spPr bwMode="auto">
          <a:xfrm>
            <a:off x="341629" y="987364"/>
            <a:ext cx="11448590" cy="3011733"/>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איסוף הנתונים- מצד אחד, קובץ נוח ומסודר לעבודה, מצד שני, מומלץ עד כמה שניתן לבצע תיעוד אחר התאריך בו נרשם המידע בייחוד עבור משתנים שמימד הזמן הוא חשוב.</a:t>
            </a: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שיתוף פעולה עם חוקרים אחרים בתחום</a:t>
            </a:r>
          </a:p>
          <a:p>
            <a:pPr marL="342900" lvl="0" indent="-342900" algn="r" rtl="1" eaLnBrk="0" fontAlgn="base" hangingPunct="0">
              <a:spcBef>
                <a:spcPct val="0"/>
              </a:spcBef>
              <a:spcAft>
                <a:spcPct val="0"/>
              </a:spcAft>
              <a:buFont typeface="Arial" panose="020B0604020202020204" pitchFamily="34" charset="0"/>
              <a:buChar char="•"/>
            </a:pPr>
            <a:r>
              <a:rPr lang="he-IL" altLang="he-IL" sz="2200" dirty="0">
                <a:latin typeface="Calibri Light" panose="020F0302020204030204" pitchFamily="34" charset="0"/>
                <a:cs typeface="Calibri Light" panose="020F0302020204030204" pitchFamily="34" charset="0"/>
              </a:rPr>
              <a:t>מעקב ארוך טווח</a:t>
            </a:r>
          </a:p>
          <a:p>
            <a:pPr marL="342900" lvl="0" indent="-342900" algn="r" rtl="1" eaLnBrk="0" fontAlgn="base" hangingPunct="0">
              <a:spcBef>
                <a:spcPct val="0"/>
              </a:spcBef>
              <a:spcAft>
                <a:spcPct val="0"/>
              </a:spcAft>
              <a:buFont typeface="Arial" panose="020B0604020202020204" pitchFamily="34" charset="0"/>
              <a:buChar char="•"/>
            </a:pPr>
            <a:endParaRPr lang="he-IL" altLang="he-IL" sz="22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sp>
        <p:nvSpPr>
          <p:cNvPr id="7" name="Rectangle 6">
            <a:extLst>
              <a:ext uri="{FF2B5EF4-FFF2-40B4-BE49-F238E27FC236}">
                <a16:creationId xmlns:a16="http://schemas.microsoft.com/office/drawing/2014/main" id="{31C5EAF5-602C-EC97-E600-9B7042DB9570}"/>
              </a:ext>
            </a:extLst>
          </p:cNvPr>
          <p:cNvSpPr/>
          <p:nvPr/>
        </p:nvSpPr>
        <p:spPr>
          <a:xfrm>
            <a:off x="8679543" y="2570499"/>
            <a:ext cx="311067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8" name="Subtitle 8">
            <a:extLst>
              <a:ext uri="{FF2B5EF4-FFF2-40B4-BE49-F238E27FC236}">
                <a16:creationId xmlns:a16="http://schemas.microsoft.com/office/drawing/2014/main" id="{1EC1D345-D458-C8DD-B8B0-18B35D27DE36}"/>
              </a:ext>
            </a:extLst>
          </p:cNvPr>
          <p:cNvSpPr txBox="1">
            <a:spLocks/>
          </p:cNvSpPr>
          <p:nvPr/>
        </p:nvSpPr>
        <p:spPr>
          <a:xfrm>
            <a:off x="5868304" y="2112734"/>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המלצות למחקר המשך</a:t>
            </a:r>
          </a:p>
        </p:txBody>
      </p:sp>
      <p:graphicFrame>
        <p:nvGraphicFramePr>
          <p:cNvPr id="9" name="Diagram 8">
            <a:extLst>
              <a:ext uri="{FF2B5EF4-FFF2-40B4-BE49-F238E27FC236}">
                <a16:creationId xmlns:a16="http://schemas.microsoft.com/office/drawing/2014/main" id="{55BB595D-B00C-0D05-4813-E9B98684B00A}"/>
              </a:ext>
            </a:extLst>
          </p:cNvPr>
          <p:cNvGraphicFramePr/>
          <p:nvPr>
            <p:extLst>
              <p:ext uri="{D42A27DB-BD31-4B8C-83A1-F6EECF244321}">
                <p14:modId xmlns:p14="http://schemas.microsoft.com/office/powerpoint/2010/main" val="4105228003"/>
              </p:ext>
            </p:extLst>
          </p:nvPr>
        </p:nvGraphicFramePr>
        <p:xfrm>
          <a:off x="94886" y="2162978"/>
          <a:ext cx="7319732" cy="4552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367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flipV="1">
            <a:off x="10020299" y="712660"/>
            <a:ext cx="17699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4D41B2F2-78E0-00EE-E6C4-B984F332FD0C}"/>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נספחים</a:t>
            </a:r>
          </a:p>
        </p:txBody>
      </p:sp>
      <p:pic>
        <p:nvPicPr>
          <p:cNvPr id="6" name="Picture 5">
            <a:extLst>
              <a:ext uri="{FF2B5EF4-FFF2-40B4-BE49-F238E27FC236}">
                <a16:creationId xmlns:a16="http://schemas.microsoft.com/office/drawing/2014/main" id="{84AD0862-319E-E6D4-4550-300DB0BCBFCD}"/>
              </a:ext>
            </a:extLst>
          </p:cNvPr>
          <p:cNvPicPr>
            <a:picLocks noChangeAspect="1"/>
          </p:cNvPicPr>
          <p:nvPr/>
        </p:nvPicPr>
        <p:blipFill>
          <a:blip r:embed="rId4"/>
          <a:stretch>
            <a:fillRect/>
          </a:stretch>
        </p:blipFill>
        <p:spPr>
          <a:xfrm>
            <a:off x="4244740" y="1338049"/>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F2BD378-76A1-1C24-606A-8AC8FD5CBA18}"/>
              </a:ext>
            </a:extLst>
          </p:cNvPr>
          <p:cNvPicPr>
            <a:picLocks noChangeAspect="1"/>
          </p:cNvPicPr>
          <p:nvPr/>
        </p:nvPicPr>
        <p:blipFill>
          <a:blip r:embed="rId5"/>
          <a:stretch>
            <a:fillRect/>
          </a:stretch>
        </p:blipFill>
        <p:spPr>
          <a:xfrm>
            <a:off x="568382" y="1343450"/>
            <a:ext cx="3288294" cy="226960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2A64B89E-1C29-B9B9-7955-C6DAF9875E10}"/>
              </a:ext>
            </a:extLst>
          </p:cNvPr>
          <p:cNvSpPr txBox="1"/>
          <p:nvPr/>
        </p:nvSpPr>
        <p:spPr>
          <a:xfrm>
            <a:off x="6590505" y="1343450"/>
            <a:ext cx="5306634" cy="3416320"/>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1: הפונקציה </a:t>
            </a:r>
            <a:r>
              <a:rPr lang="en-US" altLang="he-IL" sz="2400" dirty="0">
                <a:latin typeface="Calibri Light" panose="020F0302020204030204" pitchFamily="34" charset="0"/>
                <a:cs typeface="Calibri Light" panose="020F0302020204030204" pitchFamily="34" charset="0"/>
              </a:rPr>
              <a:t>logit</a:t>
            </a:r>
            <a:r>
              <a:rPr lang="he-IL" altLang="he-IL" sz="2400" dirty="0">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lang="he-IL" altLang="he-IL" sz="2400" dirty="0">
                <a:latin typeface="Calibri Light" panose="020F0302020204030204" pitchFamily="34" charset="0"/>
                <a:cs typeface="Calibri Light" panose="020F0302020204030204" pitchFamily="34" charset="0"/>
              </a:rPr>
              <a:t>(</a:t>
            </a:r>
            <a:r>
              <a:rPr lang="en-US" altLang="he-IL" sz="2400" dirty="0">
                <a:latin typeface="Calibri Light" panose="020F0302020204030204" pitchFamily="34" charset="0"/>
                <a:cs typeface="Calibri Light" panose="020F0302020204030204" pitchFamily="34" charset="0"/>
              </a:rPr>
              <a:t> Y</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כפונקציה סיגמואידית של המשתנה המסביר (</a:t>
            </a:r>
            <a:r>
              <a:rPr kumimoji="0" lang="en-US"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4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2: </a:t>
            </a:r>
          </a:p>
        </p:txBody>
      </p:sp>
      <p:pic>
        <p:nvPicPr>
          <p:cNvPr id="11" name="Picture 10">
            <a:extLst>
              <a:ext uri="{FF2B5EF4-FFF2-40B4-BE49-F238E27FC236}">
                <a16:creationId xmlns:a16="http://schemas.microsoft.com/office/drawing/2014/main" id="{5BE32374-8561-BCEA-05A6-189B5E2533CF}"/>
              </a:ext>
            </a:extLst>
          </p:cNvPr>
          <p:cNvPicPr>
            <a:picLocks noChangeAspect="1"/>
          </p:cNvPicPr>
          <p:nvPr/>
        </p:nvPicPr>
        <p:blipFill>
          <a:blip r:embed="rId6"/>
          <a:stretch>
            <a:fillRect/>
          </a:stretch>
        </p:blipFill>
        <p:spPr>
          <a:xfrm>
            <a:off x="653500" y="4395971"/>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4B28C685-088B-5EEA-23B9-6062FE3D4609}"/>
              </a:ext>
            </a:extLst>
          </p:cNvPr>
          <p:cNvPicPr>
            <a:picLocks noChangeAspect="1"/>
          </p:cNvPicPr>
          <p:nvPr/>
        </p:nvPicPr>
        <p:blipFill>
          <a:blip r:embed="rId7"/>
          <a:stretch>
            <a:fillRect/>
          </a:stretch>
        </p:blipFill>
        <p:spPr>
          <a:xfrm>
            <a:off x="1225081" y="5159342"/>
            <a:ext cx="2067213" cy="866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6353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BD4BA584-D4FE-70EB-206D-8A29C84083B0}"/>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5" name="Rectangle 4">
            <a:extLst>
              <a:ext uri="{FF2B5EF4-FFF2-40B4-BE49-F238E27FC236}">
                <a16:creationId xmlns:a16="http://schemas.microsoft.com/office/drawing/2014/main" id="{F4C6879F-085A-E16D-1C8E-3B09D8DDC733}"/>
              </a:ext>
            </a:extLst>
          </p:cNvPr>
          <p:cNvSpPr/>
          <p:nvPr/>
        </p:nvSpPr>
        <p:spPr>
          <a:xfrm>
            <a:off x="1193074" y="500804"/>
            <a:ext cx="1061702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635726" y="83913"/>
            <a:ext cx="11222498"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שימוש ב"מחלה אוטופית בשנה הראשונה" כמשתנה מסביר במודל של השנה השניה</a:t>
            </a:r>
          </a:p>
        </p:txBody>
      </p:sp>
      <p:pic>
        <p:nvPicPr>
          <p:cNvPr id="11" name="Picture 10" descr="A picture containing text, line, plot, diagram&#10;&#10;Description automatically generated">
            <a:extLst>
              <a:ext uri="{FF2B5EF4-FFF2-40B4-BE49-F238E27FC236}">
                <a16:creationId xmlns:a16="http://schemas.microsoft.com/office/drawing/2014/main" id="{8A20577F-4066-1879-8017-225424890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289" y="944343"/>
            <a:ext cx="9021422" cy="5412853"/>
          </a:xfrm>
          <a:prstGeom prst="rect">
            <a:avLst/>
          </a:prstGeom>
        </p:spPr>
      </p:pic>
      <p:sp>
        <p:nvSpPr>
          <p:cNvPr id="3" name="TextBox 2">
            <a:extLst>
              <a:ext uri="{FF2B5EF4-FFF2-40B4-BE49-F238E27FC236}">
                <a16:creationId xmlns:a16="http://schemas.microsoft.com/office/drawing/2014/main" id="{EC12DC18-D5F2-8245-4044-7D7A8C56F3D3}"/>
              </a:ext>
            </a:extLst>
          </p:cNvPr>
          <p:cNvSpPr txBox="1"/>
          <p:nvPr/>
        </p:nvSpPr>
        <p:spPr>
          <a:xfrm>
            <a:off x="9692850" y="961861"/>
            <a:ext cx="1827722" cy="461665"/>
          </a:xfrm>
          <a:prstGeom prst="rect">
            <a:avLst/>
          </a:prstGeom>
          <a:noFill/>
        </p:spPr>
        <p:txBody>
          <a:bodyPr wrap="square">
            <a:spAutoFit/>
          </a:bodyPr>
          <a:lstStyle/>
          <a:p>
            <a:pPr marL="342900" lvl="0" indent="-342900" algn="r" rtl="1" eaLnBrk="0" fontAlgn="base" hangingPunct="0">
              <a:spcBef>
                <a:spcPct val="0"/>
              </a:spcBef>
              <a:spcAft>
                <a:spcPct val="0"/>
              </a:spcAft>
              <a:buFont typeface="Arial" panose="020B0604020202020204" pitchFamily="34" charset="0"/>
              <a:buChar char="•"/>
            </a:pPr>
            <a:r>
              <a:rPr kumimoji="0" lang="he-IL" altLang="he-IL" sz="24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נספח 3: </a:t>
            </a:r>
          </a:p>
        </p:txBody>
      </p:sp>
    </p:spTree>
    <p:extLst>
      <p:ext uri="{BB962C8B-B14F-4D97-AF65-F5344CB8AC3E}">
        <p14:creationId xmlns:p14="http://schemas.microsoft.com/office/powerpoint/2010/main" val="260197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flipV="1">
            <a:off x="9778481" y="578296"/>
            <a:ext cx="201173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1407857"/>
            <a:ext cx="10579941" cy="589072"/>
          </a:xfrm>
          <a:prstGeom prst="rect">
            <a:avLst/>
          </a:prstGeom>
          <a:noFill/>
        </p:spPr>
        <p:txBody>
          <a:bodyPr wrap="square">
            <a:spAutoFit/>
          </a:bodyPr>
          <a:lstStyle/>
          <a:p>
            <a:pPr algn="ctr" rtl="1" fontAlgn="base">
              <a:lnSpc>
                <a:spcPct val="150000"/>
              </a:lnSpc>
              <a:spcBef>
                <a:spcPts val="0"/>
              </a:spcBef>
              <a:spcAft>
                <a:spcPts val="0"/>
              </a:spcAft>
            </a:pPr>
            <a:r>
              <a:rPr lang="he-IL" sz="2400" dirty="0">
                <a:latin typeface="Calibri Light" panose="020F0302020204030204" pitchFamily="34" charset="0"/>
                <a:cs typeface="Calibri Light" panose="020F0302020204030204" pitchFamily="34" charset="0"/>
              </a:rPr>
              <a:t>בחינת הקשר בין תיאוריית ההיגיינה לבין הסיכוי למחלות אוטופיות בילודים</a:t>
            </a:r>
            <a:endParaRPr lang="he-IL" sz="2400" i="0" u="none" strike="noStrike" dirty="0">
              <a:effectLst/>
              <a:latin typeface="Calibri Light" panose="020F0302020204030204" pitchFamily="34" charset="0"/>
              <a:cs typeface="Calibri Light" panose="020F0302020204030204" pitchFamily="34" charset="0"/>
            </a:endParaRP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790689214"/>
              </p:ext>
            </p:extLst>
          </p:nvPr>
        </p:nvGraphicFramePr>
        <p:xfrm>
          <a:off x="1355316" y="2663870"/>
          <a:ext cx="10329622" cy="3527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2800" dirty="0">
                <a:latin typeface="Calibri Light" panose="020F0302020204030204" pitchFamily="34" charset="0"/>
                <a:ea typeface="+mj-ea"/>
                <a:cs typeface="Calibri Light" panose="020F0302020204030204" pitchFamily="34" charset="0"/>
              </a:rPr>
              <a:t>עיבוד הנתונים</a:t>
            </a:r>
          </a:p>
        </p:txBody>
      </p:sp>
      <p:sp>
        <p:nvSpPr>
          <p:cNvPr id="12" name="Rectangle 11">
            <a:extLst>
              <a:ext uri="{FF2B5EF4-FFF2-40B4-BE49-F238E27FC236}">
                <a16:creationId xmlns:a16="http://schemas.microsoft.com/office/drawing/2014/main" id="{1FC8FE52-F7B6-39B1-20CF-D415C6DA6EB2}"/>
              </a:ext>
            </a:extLst>
          </p:cNvPr>
          <p:cNvSpPr/>
          <p:nvPr/>
        </p:nvSpPr>
        <p:spPr>
          <a:xfrm>
            <a:off x="9782629" y="516622"/>
            <a:ext cx="200759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3" name="Diagram 2">
            <a:extLst>
              <a:ext uri="{FF2B5EF4-FFF2-40B4-BE49-F238E27FC236}">
                <a16:creationId xmlns:a16="http://schemas.microsoft.com/office/drawing/2014/main" id="{C56880D4-C41E-244D-31BF-363A4A88D6AB}"/>
              </a:ext>
            </a:extLst>
          </p:cNvPr>
          <p:cNvGraphicFramePr/>
          <p:nvPr>
            <p:extLst>
              <p:ext uri="{D42A27DB-BD31-4B8C-83A1-F6EECF244321}">
                <p14:modId xmlns:p14="http://schemas.microsoft.com/office/powerpoint/2010/main" val="145094160"/>
              </p:ext>
            </p:extLst>
          </p:nvPr>
        </p:nvGraphicFramePr>
        <p:xfrm>
          <a:off x="361950" y="746606"/>
          <a:ext cx="11428269" cy="587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flipV="1">
            <a:off x="8795657" y="479425"/>
            <a:ext cx="2994562" cy="49340"/>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D61A3877-57BD-3FD6-73D0-E6F5B2BAB6A1}"/>
              </a:ext>
            </a:extLst>
          </p:cNvPr>
          <p:cNvSpPr txBox="1">
            <a:spLocks/>
          </p:cNvSpPr>
          <p:nvPr/>
        </p:nvSpPr>
        <p:spPr>
          <a:xfrm>
            <a:off x="5943600" y="71000"/>
            <a:ext cx="5846619"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סטטיסטי ראשוני</a:t>
            </a:r>
            <a:endParaRPr lang="he-IL" dirty="0">
              <a:highlight>
                <a:srgbClr val="FFFF00"/>
              </a:highlight>
              <a:latin typeface="Calibri Light" panose="020F0302020204030204" pitchFamily="34" charset="0"/>
              <a:ea typeface="+mj-ea"/>
              <a:cs typeface="Calibri Light" panose="020F0302020204030204" pitchFamily="34" charset="0"/>
            </a:endParaRPr>
          </a:p>
        </p:txBody>
      </p:sp>
      <p:sp>
        <p:nvSpPr>
          <p:cNvPr id="13" name="TextBox 12">
            <a:extLst>
              <a:ext uri="{FF2B5EF4-FFF2-40B4-BE49-F238E27FC236}">
                <a16:creationId xmlns:a16="http://schemas.microsoft.com/office/drawing/2014/main" id="{E9898392-4100-BC94-BD0C-6A505AA61DEA}"/>
              </a:ext>
            </a:extLst>
          </p:cNvPr>
          <p:cNvSpPr txBox="1"/>
          <p:nvPr/>
        </p:nvSpPr>
        <p:spPr>
          <a:xfrm>
            <a:off x="923110" y="672993"/>
            <a:ext cx="10867109" cy="2705997"/>
          </a:xfrm>
          <a:prstGeom prst="rect">
            <a:avLst/>
          </a:prstGeom>
          <a:noFill/>
        </p:spPr>
        <p:txBody>
          <a:bodyPr wrap="square">
            <a:spAutoFit/>
          </a:bodyPr>
          <a:lstStyle/>
          <a:p>
            <a:pPr marL="457200" indent="-457200" algn="r" rtl="1" fontAlgn="base">
              <a:lnSpc>
                <a:spcPct val="200000"/>
              </a:lnSpc>
              <a:buFont typeface="Arial" panose="020B0604020202020204" pitchFamily="34" charset="0"/>
              <a:buChar char="•"/>
            </a:pPr>
            <a:r>
              <a:rPr lang="he-IL" sz="2200" b="0" i="0" u="none" strike="noStrike" dirty="0">
                <a:effectLst/>
                <a:latin typeface="Calibri Light" panose="020F0302020204030204" pitchFamily="34" charset="0"/>
                <a:cs typeface="Calibri Light" panose="020F0302020204030204" pitchFamily="34" charset="0"/>
              </a:rPr>
              <a:t>התפלגות התצפיות בין קבוצות לפי תאריך הלידה: </a:t>
            </a: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endParaRPr lang="en-US" sz="2200" dirty="0">
              <a:latin typeface="Calibri Light" panose="020F0302020204030204" pitchFamily="34" charset="0"/>
              <a:cs typeface="Calibri Light" panose="020F0302020204030204" pitchFamily="34" charset="0"/>
            </a:endParaRPr>
          </a:p>
          <a:p>
            <a:pPr algn="r" rtl="1" fontAlgn="base">
              <a:lnSpc>
                <a:spcPct val="200000"/>
              </a:lnSpc>
            </a:pPr>
            <a:endParaRPr lang="en-US" sz="2200" b="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200000"/>
              </a:lnSpc>
              <a:buFont typeface="Arial" panose="020B0604020202020204" pitchFamily="34" charset="0"/>
              <a:buChar char="•"/>
            </a:pPr>
            <a:r>
              <a:rPr lang="he-IL" sz="2200" dirty="0">
                <a:latin typeface="Calibri Light" panose="020F0302020204030204" pitchFamily="34" charset="0"/>
                <a:cs typeface="Calibri Light" panose="020F0302020204030204" pitchFamily="34" charset="0"/>
              </a:rPr>
              <a:t>אחוז התינוקות עם מחלה אוטופית לפי קבוצת תאריך לידה: </a:t>
            </a:r>
            <a:endParaRPr lang="en-US" sz="2200" dirty="0">
              <a:latin typeface="Calibri Light" panose="020F0302020204030204" pitchFamily="34" charset="0"/>
              <a:cs typeface="Calibri Light" panose="020F0302020204030204" pitchFamily="34" charset="0"/>
            </a:endParaRPr>
          </a:p>
        </p:txBody>
      </p:sp>
      <p:graphicFrame>
        <p:nvGraphicFramePr>
          <p:cNvPr id="14" name="Table 14">
            <a:extLst>
              <a:ext uri="{FF2B5EF4-FFF2-40B4-BE49-F238E27FC236}">
                <a16:creationId xmlns:a16="http://schemas.microsoft.com/office/drawing/2014/main" id="{20EA2E5E-EA59-E6EB-CEA5-D2C348CA7144}"/>
              </a:ext>
            </a:extLst>
          </p:cNvPr>
          <p:cNvGraphicFramePr>
            <a:graphicFrameLocks noGrp="1"/>
          </p:cNvGraphicFramePr>
          <p:nvPr>
            <p:extLst>
              <p:ext uri="{D42A27DB-BD31-4B8C-83A1-F6EECF244321}">
                <p14:modId xmlns:p14="http://schemas.microsoft.com/office/powerpoint/2010/main" val="2309391129"/>
              </p:ext>
            </p:extLst>
          </p:nvPr>
        </p:nvGraphicFramePr>
        <p:xfrm>
          <a:off x="521329" y="728036"/>
          <a:ext cx="3867791" cy="2194560"/>
        </p:xfrm>
        <a:graphic>
          <a:graphicData uri="http://schemas.openxmlformats.org/drawingml/2006/table">
            <a:tbl>
              <a:tblPr firstRow="1" bandRow="1">
                <a:tableStyleId>{72833802-FEF1-4C79-8D5D-14CF1EAF98D9}</a:tableStyleId>
              </a:tblPr>
              <a:tblGrid>
                <a:gridCol w="2263786">
                  <a:extLst>
                    <a:ext uri="{9D8B030D-6E8A-4147-A177-3AD203B41FA5}">
                      <a16:colId xmlns:a16="http://schemas.microsoft.com/office/drawing/2014/main" val="1824623681"/>
                    </a:ext>
                  </a:extLst>
                </a:gridCol>
                <a:gridCol w="1604005">
                  <a:extLst>
                    <a:ext uri="{9D8B030D-6E8A-4147-A177-3AD203B41FA5}">
                      <a16:colId xmlns:a16="http://schemas.microsoft.com/office/drawing/2014/main" val="1502976131"/>
                    </a:ext>
                  </a:extLst>
                </a:gridCol>
              </a:tblGrid>
              <a:tr h="331555">
                <a:tc>
                  <a:txBody>
                    <a:bodyPr/>
                    <a:lstStyle/>
                    <a:p>
                      <a:r>
                        <a:rPr lang="en-US" dirty="0"/>
                        <a:t>Group – Birth date</a:t>
                      </a:r>
                    </a:p>
                  </a:txBody>
                  <a:tcPr/>
                </a:tc>
                <a:tc>
                  <a:txBody>
                    <a:bodyPr/>
                    <a:lstStyle/>
                    <a:p>
                      <a:r>
                        <a:rPr lang="en-US" dirty="0"/>
                        <a:t>Sample size</a:t>
                      </a:r>
                    </a:p>
                  </a:txBody>
                  <a:tcPr/>
                </a:tc>
                <a:extLst>
                  <a:ext uri="{0D108BD9-81ED-4DB2-BD59-A6C34878D82A}">
                    <a16:rowId xmlns:a16="http://schemas.microsoft.com/office/drawing/2014/main" val="797423162"/>
                  </a:ext>
                </a:extLst>
              </a:tr>
              <a:tr h="331555">
                <a:tc>
                  <a:txBody>
                    <a:bodyPr/>
                    <a:lstStyle/>
                    <a:p>
                      <a:r>
                        <a:rPr lang="en-US" dirty="0"/>
                        <a:t>Up to March 19</a:t>
                      </a:r>
                    </a:p>
                  </a:txBody>
                  <a:tcPr>
                    <a:solidFill>
                      <a:schemeClr val="bg1"/>
                    </a:solidFill>
                  </a:tcPr>
                </a:tc>
                <a:tc>
                  <a:txBody>
                    <a:bodyPr/>
                    <a:lstStyle/>
                    <a:p>
                      <a:r>
                        <a:rPr lang="en-US" dirty="0"/>
                        <a:t>172</a:t>
                      </a:r>
                    </a:p>
                  </a:txBody>
                  <a:tcPr>
                    <a:solidFill>
                      <a:schemeClr val="bg1"/>
                    </a:solidFill>
                  </a:tcPr>
                </a:tc>
                <a:extLst>
                  <a:ext uri="{0D108BD9-81ED-4DB2-BD59-A6C34878D82A}">
                    <a16:rowId xmlns:a16="http://schemas.microsoft.com/office/drawing/2014/main" val="1386073389"/>
                  </a:ext>
                </a:extLst>
              </a:tr>
              <a:tr h="331555">
                <a:tc>
                  <a:txBody>
                    <a:bodyPr/>
                    <a:lstStyle/>
                    <a:p>
                      <a:r>
                        <a:rPr lang="en-US" dirty="0"/>
                        <a:t>March19 to March20</a:t>
                      </a:r>
                    </a:p>
                  </a:txBody>
                  <a:tcPr>
                    <a:solidFill>
                      <a:schemeClr val="bg1"/>
                    </a:solidFill>
                  </a:tcPr>
                </a:tc>
                <a:tc>
                  <a:txBody>
                    <a:bodyPr/>
                    <a:lstStyle/>
                    <a:p>
                      <a:r>
                        <a:rPr lang="en-US" dirty="0"/>
                        <a:t>650</a:t>
                      </a:r>
                    </a:p>
                  </a:txBody>
                  <a:tcPr>
                    <a:solidFill>
                      <a:schemeClr val="bg1"/>
                    </a:solidFill>
                  </a:tcPr>
                </a:tc>
                <a:extLst>
                  <a:ext uri="{0D108BD9-81ED-4DB2-BD59-A6C34878D82A}">
                    <a16:rowId xmlns:a16="http://schemas.microsoft.com/office/drawing/2014/main" val="3445154653"/>
                  </a:ext>
                </a:extLst>
              </a:tr>
              <a:tr h="331555">
                <a:tc>
                  <a:txBody>
                    <a:bodyPr/>
                    <a:lstStyle/>
                    <a:p>
                      <a:r>
                        <a:rPr lang="en-US" dirty="0"/>
                        <a:t>March20 to Feb21</a:t>
                      </a:r>
                    </a:p>
                  </a:txBody>
                  <a:tcPr>
                    <a:solidFill>
                      <a:schemeClr val="bg1"/>
                    </a:solidFill>
                  </a:tcPr>
                </a:tc>
                <a:tc>
                  <a:txBody>
                    <a:bodyPr/>
                    <a:lstStyle/>
                    <a:p>
                      <a:r>
                        <a:rPr lang="en-US" dirty="0"/>
                        <a:t>623</a:t>
                      </a:r>
                    </a:p>
                  </a:txBody>
                  <a:tcPr>
                    <a:solidFill>
                      <a:schemeClr val="bg1"/>
                    </a:solidFill>
                  </a:tcPr>
                </a:tc>
                <a:extLst>
                  <a:ext uri="{0D108BD9-81ED-4DB2-BD59-A6C34878D82A}">
                    <a16:rowId xmlns:a16="http://schemas.microsoft.com/office/drawing/2014/main" val="2013258892"/>
                  </a:ext>
                </a:extLst>
              </a:tr>
              <a:tr h="331555">
                <a:tc>
                  <a:txBody>
                    <a:bodyPr/>
                    <a:lstStyle/>
                    <a:p>
                      <a:r>
                        <a:rPr lang="en-US" dirty="0"/>
                        <a:t>From Feb21</a:t>
                      </a:r>
                    </a:p>
                  </a:txBody>
                  <a:tcPr>
                    <a:solidFill>
                      <a:schemeClr val="bg1"/>
                    </a:solidFill>
                  </a:tcPr>
                </a:tc>
                <a:tc>
                  <a:txBody>
                    <a:bodyPr/>
                    <a:lstStyle/>
                    <a:p>
                      <a:r>
                        <a:rPr lang="en-US" dirty="0"/>
                        <a:t>195</a:t>
                      </a:r>
                    </a:p>
                  </a:txBody>
                  <a:tcPr>
                    <a:solidFill>
                      <a:schemeClr val="bg1"/>
                    </a:solidFill>
                  </a:tcPr>
                </a:tc>
                <a:extLst>
                  <a:ext uri="{0D108BD9-81ED-4DB2-BD59-A6C34878D82A}">
                    <a16:rowId xmlns:a16="http://schemas.microsoft.com/office/drawing/2014/main" val="682333040"/>
                  </a:ext>
                </a:extLst>
              </a:tr>
              <a:tr h="331555">
                <a:tc>
                  <a:txBody>
                    <a:bodyPr/>
                    <a:lstStyle/>
                    <a:p>
                      <a:r>
                        <a:rPr lang="en-US" b="1" dirty="0"/>
                        <a:t>TOTAL</a:t>
                      </a:r>
                    </a:p>
                  </a:txBody>
                  <a:tcPr>
                    <a:solidFill>
                      <a:schemeClr val="bg1"/>
                    </a:solidFill>
                  </a:tcPr>
                </a:tc>
                <a:tc>
                  <a:txBody>
                    <a:bodyPr/>
                    <a:lstStyle/>
                    <a:p>
                      <a:r>
                        <a:rPr lang="en-US" b="1" dirty="0"/>
                        <a:t>1640</a:t>
                      </a:r>
                    </a:p>
                  </a:txBody>
                  <a:tcPr>
                    <a:solidFill>
                      <a:schemeClr val="bg1"/>
                    </a:solidFill>
                  </a:tcPr>
                </a:tc>
                <a:extLst>
                  <a:ext uri="{0D108BD9-81ED-4DB2-BD59-A6C34878D82A}">
                    <a16:rowId xmlns:a16="http://schemas.microsoft.com/office/drawing/2014/main" val="2667117378"/>
                  </a:ext>
                </a:extLst>
              </a:tr>
            </a:tbl>
          </a:graphicData>
        </a:graphic>
      </p:graphicFrame>
      <p:pic>
        <p:nvPicPr>
          <p:cNvPr id="4" name="Picture 3" descr="A picture containing text, screenshot, plot, line&#10;&#10;Description automatically generated">
            <a:extLst>
              <a:ext uri="{FF2B5EF4-FFF2-40B4-BE49-F238E27FC236}">
                <a16:creationId xmlns:a16="http://schemas.microsoft.com/office/drawing/2014/main" id="{1236F95C-9DE2-9936-AC48-BDFAE1A88F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38" y="3471236"/>
            <a:ext cx="10981723" cy="3294518"/>
          </a:xfrm>
          <a:prstGeom prst="rect">
            <a:avLst/>
          </a:prstGeom>
        </p:spPr>
      </p:pic>
    </p:spTree>
    <p:extLst>
      <p:ext uri="{BB962C8B-B14F-4D97-AF65-F5344CB8AC3E}">
        <p14:creationId xmlns:p14="http://schemas.microsoft.com/office/powerpoint/2010/main" val="892259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9601200" y="415417"/>
            <a:ext cx="237550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מאפייני המשתנים</a:t>
            </a:r>
          </a:p>
        </p:txBody>
      </p:sp>
      <p:graphicFrame>
        <p:nvGraphicFramePr>
          <p:cNvPr id="3" name="Diagram 2">
            <a:extLst>
              <a:ext uri="{FF2B5EF4-FFF2-40B4-BE49-F238E27FC236}">
                <a16:creationId xmlns:a16="http://schemas.microsoft.com/office/drawing/2014/main" id="{BFE5EF96-0A3F-96D2-C82D-1C85BF1780F2}"/>
              </a:ext>
            </a:extLst>
          </p:cNvPr>
          <p:cNvGraphicFramePr/>
          <p:nvPr>
            <p:extLst>
              <p:ext uri="{D42A27DB-BD31-4B8C-83A1-F6EECF244321}">
                <p14:modId xmlns:p14="http://schemas.microsoft.com/office/powerpoint/2010/main" val="3992774780"/>
              </p:ext>
            </p:extLst>
          </p:nvPr>
        </p:nvGraphicFramePr>
        <p:xfrm>
          <a:off x="81179" y="3250096"/>
          <a:ext cx="8191491" cy="3682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7D93C2FA-F0ED-DB90-C11C-D1EC7FD8CD05}"/>
              </a:ext>
            </a:extLst>
          </p:cNvPr>
          <p:cNvSpPr txBox="1"/>
          <p:nvPr/>
        </p:nvSpPr>
        <p:spPr>
          <a:xfrm>
            <a:off x="636104" y="609772"/>
            <a:ext cx="11348736" cy="2062103"/>
          </a:xfrm>
          <a:prstGeom prst="rect">
            <a:avLst/>
          </a:prstGeom>
          <a:noFill/>
        </p:spPr>
        <p:txBody>
          <a:bodyPr wrap="square" rtlCol="0">
            <a:spAutoFit/>
          </a:bodyPr>
          <a:lstStyle/>
          <a:p>
            <a:pPr lvl="0" algn="r" rtl="1">
              <a:buNone/>
            </a:pPr>
            <a:r>
              <a:rPr lang="he-IL" sz="2200" b="1" dirty="0">
                <a:latin typeface="Calibri Light" panose="020F0302020204030204" pitchFamily="34" charset="0"/>
                <a:cs typeface="Calibri Light" panose="020F0302020204030204" pitchFamily="34" charset="0"/>
              </a:rPr>
              <a:t>משתנים שירדו - </a:t>
            </a:r>
            <a:r>
              <a:rPr lang="he-IL" sz="2200" dirty="0">
                <a:latin typeface="Calibri Light" panose="020F0302020204030204" pitchFamily="34" charset="0"/>
                <a:cs typeface="Calibri Light" panose="020F0302020204030204" pitchFamily="34" charset="0"/>
              </a:rPr>
              <a:t>כל משתנה שזמן רישומו אינו ידוע :</a:t>
            </a:r>
          </a:p>
          <a:p>
            <a:pPr lvl="0" algn="r" rtl="1"/>
            <a:r>
              <a:rPr lang="he-IL" sz="2200" dirty="0">
                <a:latin typeface="Calibri Light" panose="020F0302020204030204" pitchFamily="34" charset="0"/>
                <a:cs typeface="Calibri Light" panose="020F0302020204030204" pitchFamily="34" charset="0"/>
              </a:rPr>
              <a:t>1. כשלא יכולנו לדעת מה קדם למה </a:t>
            </a:r>
          </a:p>
          <a:p>
            <a:pPr lvl="0" algn="r" rtl="1"/>
            <a:r>
              <a:rPr lang="he-IL" sz="2200" dirty="0">
                <a:latin typeface="Calibri Light" panose="020F0302020204030204" pitchFamily="34" charset="0"/>
                <a:cs typeface="Calibri Light" panose="020F0302020204030204" pitchFamily="34" charset="0"/>
              </a:rPr>
              <a:t>	לדוג' - אח חולה במחלה אוטופית</a:t>
            </a:r>
          </a:p>
          <a:p>
            <a:pPr lvl="0" algn="r" rtl="1"/>
            <a:r>
              <a:rPr lang="he-IL" sz="2200" dirty="0">
                <a:latin typeface="Calibri Light" panose="020F0302020204030204" pitchFamily="34" charset="0"/>
                <a:cs typeface="Calibri Light" panose="020F0302020204030204" pitchFamily="34" charset="0"/>
              </a:rPr>
              <a:t>2. משתנים שהתיעוד עבורם מופיע רק בשנה השניה לא יכולים לשמש כמשתנים מסבירים בשנה הראשונה </a:t>
            </a:r>
            <a:br>
              <a:rPr lang="en-US" sz="2200" dirty="0">
                <a:latin typeface="Calibri Light" panose="020F0302020204030204" pitchFamily="34" charset="0"/>
                <a:cs typeface="Calibri Light" panose="020F0302020204030204" pitchFamily="34" charset="0"/>
              </a:rPr>
            </a:br>
            <a:r>
              <a:rPr lang="he-IL" sz="2200" dirty="0">
                <a:latin typeface="Calibri Light" panose="020F0302020204030204" pitchFamily="34" charset="0"/>
                <a:cs typeface="Calibri Light" panose="020F0302020204030204" pitchFamily="34" charset="0"/>
              </a:rPr>
              <a:t>	לדוג' - סוג פעוטון שנתיים, טיפול במחלה 24 חודשים.</a:t>
            </a:r>
          </a:p>
          <a:p>
            <a:pPr algn="r"/>
            <a:endParaRPr lang="en-US" dirty="0"/>
          </a:p>
        </p:txBody>
      </p:sp>
      <p:sp>
        <p:nvSpPr>
          <p:cNvPr id="14" name="Arrow: Left 13">
            <a:extLst>
              <a:ext uri="{FF2B5EF4-FFF2-40B4-BE49-F238E27FC236}">
                <a16:creationId xmlns:a16="http://schemas.microsoft.com/office/drawing/2014/main" id="{A25F94AC-F204-6362-1E54-5FC3BD04CFAA}"/>
              </a:ext>
            </a:extLst>
          </p:cNvPr>
          <p:cNvSpPr/>
          <p:nvPr/>
        </p:nvSpPr>
        <p:spPr>
          <a:xfrm>
            <a:off x="8895522" y="3796748"/>
            <a:ext cx="2445026" cy="242858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he-IL" dirty="0"/>
              <a:t>משתנים שנכנסו למודלים</a:t>
            </a:r>
            <a:endParaRPr lang="en-US" dirty="0"/>
          </a:p>
        </p:txBody>
      </p:sp>
    </p:spTree>
    <p:extLst>
      <p:ext uri="{BB962C8B-B14F-4D97-AF65-F5344CB8AC3E}">
        <p14:creationId xmlns:p14="http://schemas.microsoft.com/office/powerpoint/2010/main" val="408183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3" name="TextBox 2">
            <a:extLst>
              <a:ext uri="{FF2B5EF4-FFF2-40B4-BE49-F238E27FC236}">
                <a16:creationId xmlns:a16="http://schemas.microsoft.com/office/drawing/2014/main" id="{1B717C5A-0E8D-72C8-6D32-D80828975451}"/>
              </a:ext>
            </a:extLst>
          </p:cNvPr>
          <p:cNvSpPr txBox="1"/>
          <p:nvPr/>
        </p:nvSpPr>
        <p:spPr>
          <a:xfrm>
            <a:off x="2229394" y="2028616"/>
            <a:ext cx="7010400" cy="2800767"/>
          </a:xfrm>
          <a:prstGeom prst="rect">
            <a:avLst/>
          </a:prstGeom>
          <a:noFill/>
        </p:spPr>
        <p:txBody>
          <a:bodyPr wrap="square" rtlCol="0">
            <a:spAutoFit/>
          </a:bodyPr>
          <a:lstStyle/>
          <a:p>
            <a:pPr algn="ctr"/>
            <a:r>
              <a:rPr lang="en-US" sz="8800" dirty="0">
                <a:ln w="0"/>
                <a:solidFill>
                  <a:schemeClr val="accent1">
                    <a:lumMod val="60000"/>
                    <a:lumOff val="40000"/>
                  </a:schemeClr>
                </a:solidFill>
                <a:effectLst>
                  <a:outerShdw blurRad="38100" dist="25400" dir="5400000" algn="ctr" rotWithShape="0">
                    <a:srgbClr val="6E747A">
                      <a:alpha val="43000"/>
                    </a:srgbClr>
                  </a:outerShdw>
                </a:effectLst>
              </a:rPr>
              <a:t>Logistic regression </a:t>
            </a:r>
          </a:p>
        </p:txBody>
      </p:sp>
    </p:spTree>
    <p:extLst>
      <p:ext uri="{BB962C8B-B14F-4D97-AF65-F5344CB8AC3E}">
        <p14:creationId xmlns:p14="http://schemas.microsoft.com/office/powerpoint/2010/main" val="123995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53D46C5-8DE3-DE29-E535-8248AA659B55}"/>
              </a:ext>
            </a:extLst>
          </p:cNvPr>
          <p:cNvSpPr/>
          <p:nvPr/>
        </p:nvSpPr>
        <p:spPr>
          <a:xfrm>
            <a:off x="9528464" y="601905"/>
            <a:ext cx="227998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defPPr>
              <a:defRPr lang="he-I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he-IL" b="1">
              <a:ln w="22225">
                <a:solidFill>
                  <a:schemeClr val="accent2"/>
                </a:solidFill>
                <a:prstDash val="solid"/>
              </a:ln>
              <a:solidFill>
                <a:schemeClr val="accent2">
                  <a:lumMod val="40000"/>
                  <a:lumOff val="60000"/>
                </a:schemeClr>
              </a:solidFill>
            </a:endParaRPr>
          </a:p>
        </p:txBody>
      </p:sp>
      <p:sp>
        <p:nvSpPr>
          <p:cNvPr id="11" name="Subtitle 8">
            <a:extLst>
              <a:ext uri="{FF2B5EF4-FFF2-40B4-BE49-F238E27FC236}">
                <a16:creationId xmlns:a16="http://schemas.microsoft.com/office/drawing/2014/main" id="{B59E1E65-EB3C-E410-AC6B-D09D50840D41}"/>
              </a:ext>
            </a:extLst>
          </p:cNvPr>
          <p:cNvSpPr txBox="1">
            <a:spLocks/>
          </p:cNvSpPr>
          <p:nvPr/>
        </p:nvSpPr>
        <p:spPr>
          <a:xfrm>
            <a:off x="5906413" y="180165"/>
            <a:ext cx="5921915" cy="457765"/>
          </a:xfrm>
          <a:prstGeom prst="rect">
            <a:avLst/>
          </a:prstGeom>
        </p:spPr>
        <p:txBody>
          <a:bodyPr vert="horz" lIns="91440" tIns="45720" rIns="91440" bIns="45720" rtlCol="0">
            <a:noAutofit/>
          </a:bodyPr>
          <a:ls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buNone/>
            </a:pPr>
            <a:r>
              <a:rPr lang="he-IL" sz="2800" dirty="0">
                <a:latin typeface="Calibri Light" panose="020F0302020204030204" pitchFamily="34" charset="0"/>
                <a:ea typeface="+mj-ea"/>
                <a:cs typeface="Calibri Light" panose="020F0302020204030204" pitchFamily="34" charset="0"/>
              </a:rPr>
              <a:t>רגרסייה</a:t>
            </a:r>
            <a:r>
              <a:rPr lang="he-IL" dirty="0">
                <a:latin typeface="Calibri Light" panose="020F0302020204030204" pitchFamily="34" charset="0"/>
                <a:ea typeface="+mj-ea"/>
                <a:cs typeface="Calibri Light" panose="020F0302020204030204" pitchFamily="34" charset="0"/>
              </a:rPr>
              <a:t> </a:t>
            </a:r>
            <a:r>
              <a:rPr lang="he-IL" sz="2800" dirty="0">
                <a:latin typeface="Calibri Light" panose="020F0302020204030204" pitchFamily="34" charset="0"/>
                <a:ea typeface="+mj-ea"/>
                <a:cs typeface="Calibri Light" panose="020F0302020204030204" pitchFamily="34" charset="0"/>
              </a:rPr>
              <a:t>לוגיסטית </a:t>
            </a:r>
          </a:p>
        </p:txBody>
      </p:sp>
      <p:graphicFrame>
        <p:nvGraphicFramePr>
          <p:cNvPr id="12" name="Diagram 11">
            <a:extLst>
              <a:ext uri="{FF2B5EF4-FFF2-40B4-BE49-F238E27FC236}">
                <a16:creationId xmlns:a16="http://schemas.microsoft.com/office/drawing/2014/main" id="{63FA7777-F21F-45C9-BAAF-2475512331D2}"/>
              </a:ext>
            </a:extLst>
          </p:cNvPr>
          <p:cNvGraphicFramePr/>
          <p:nvPr>
            <p:extLst>
              <p:ext uri="{D42A27DB-BD31-4B8C-83A1-F6EECF244321}">
                <p14:modId xmlns:p14="http://schemas.microsoft.com/office/powerpoint/2010/main" val="1092997088"/>
              </p:ext>
            </p:extLst>
          </p:nvPr>
        </p:nvGraphicFramePr>
        <p:xfrm>
          <a:off x="1235121" y="2270172"/>
          <a:ext cx="9758219" cy="2752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5">
            <a:extLst>
              <a:ext uri="{FF2B5EF4-FFF2-40B4-BE49-F238E27FC236}">
                <a16:creationId xmlns:a16="http://schemas.microsoft.com/office/drawing/2014/main" id="{D8E27B6C-CF55-18B9-15EA-EE150D22FDD9}"/>
              </a:ext>
            </a:extLst>
          </p:cNvPr>
          <p:cNvSpPr txBox="1"/>
          <p:nvPr/>
        </p:nvSpPr>
        <p:spPr>
          <a:xfrm>
            <a:off x="2850883" y="1059670"/>
            <a:ext cx="8883097" cy="923330"/>
          </a:xfrm>
          <a:prstGeom prst="rect">
            <a:avLst/>
          </a:prstGeom>
          <a:noFill/>
        </p:spPr>
        <p:txBody>
          <a:bodyPr wrap="square" rtlCol="0">
            <a:spAutoFit/>
          </a:bodyPr>
          <a:lstStyle>
            <a:defPPr>
              <a:defRPr lang="he-IL"/>
            </a:defPPr>
            <a:lvl1pPr lvl="0" algn="r" rtl="1">
              <a:buNone/>
              <a:defRPr sz="2200" b="1">
                <a:latin typeface="Calibri Light" panose="020F03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he-IL" b="0" dirty="0"/>
              <a:t>אלגוריתם סטטיסטי לסיווג בינארי</a:t>
            </a:r>
          </a:p>
          <a:p>
            <a:pPr marL="342900" indent="-342900">
              <a:buFont typeface="Arial" panose="020B0604020202020204" pitchFamily="34" charset="0"/>
              <a:buChar char="•"/>
            </a:pPr>
            <a:r>
              <a:rPr lang="he-IL" dirty="0"/>
              <a:t>מטרה: </a:t>
            </a:r>
            <a:r>
              <a:rPr lang="he-IL" b="0" dirty="0"/>
              <a:t>חיזוי מופע השייך לאחת משתי אופציות </a:t>
            </a:r>
          </a:p>
          <a:p>
            <a:pPr marL="342900" indent="-342900">
              <a:buFont typeface="Arial" panose="020B0604020202020204" pitchFamily="34" charset="0"/>
              <a:buChar char="•"/>
            </a:pPr>
            <a:r>
              <a:rPr lang="he-IL" dirty="0"/>
              <a:t>תכונות:</a:t>
            </a:r>
            <a:endParaRPr lang="en-US" dirty="0"/>
          </a:p>
        </p:txBody>
      </p:sp>
    </p:spTree>
    <p:extLst>
      <p:ext uri="{BB962C8B-B14F-4D97-AF65-F5344CB8AC3E}">
        <p14:creationId xmlns:p14="http://schemas.microsoft.com/office/powerpoint/2010/main" val="197915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6655073" y="573428"/>
            <a:ext cx="5064963" cy="64501"/>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תוצאות- רגרסיה לוגיסטית שנה </a:t>
            </a:r>
            <a:r>
              <a:rPr lang="he-IL" b="1" dirty="0">
                <a:latin typeface="Calibri Light" panose="020F0302020204030204" pitchFamily="34" charset="0"/>
                <a:ea typeface="+mj-ea"/>
                <a:cs typeface="Calibri Light" panose="020F0302020204030204" pitchFamily="34" charset="0"/>
              </a:rPr>
              <a:t>ראשונה</a:t>
            </a:r>
          </a:p>
        </p:txBody>
      </p:sp>
      <p:pic>
        <p:nvPicPr>
          <p:cNvPr id="8" name="Picture 7" descr="A picture containing text, screenshot, diagram, line&#10;&#10;Description automatically generated">
            <a:extLst>
              <a:ext uri="{FF2B5EF4-FFF2-40B4-BE49-F238E27FC236}">
                <a16:creationId xmlns:a16="http://schemas.microsoft.com/office/drawing/2014/main" id="{879965CA-8769-BF97-C05D-74DB9CC09CD7}"/>
              </a:ext>
            </a:extLst>
          </p:cNvPr>
          <p:cNvPicPr>
            <a:picLocks noChangeAspect="1"/>
          </p:cNvPicPr>
          <p:nvPr/>
        </p:nvPicPr>
        <p:blipFill rotWithShape="1">
          <a:blip r:embed="rId5">
            <a:extLst>
              <a:ext uri="{28A0092B-C50C-407E-A947-70E740481C1C}">
                <a14:useLocalDpi xmlns:a14="http://schemas.microsoft.com/office/drawing/2010/main" val="0"/>
              </a:ext>
            </a:extLst>
          </a:blip>
          <a:srcRect l="83381" t="39102" b="39517"/>
          <a:stretch/>
        </p:blipFill>
        <p:spPr>
          <a:xfrm>
            <a:off x="277097" y="5107685"/>
            <a:ext cx="2103449" cy="1623717"/>
          </a:xfrm>
          <a:prstGeom prst="rect">
            <a:avLst/>
          </a:prstGeom>
        </p:spPr>
      </p:pic>
      <p:sp>
        <p:nvSpPr>
          <p:cNvPr id="4" name="TextBox 3">
            <a:extLst>
              <a:ext uri="{FF2B5EF4-FFF2-40B4-BE49-F238E27FC236}">
                <a16:creationId xmlns:a16="http://schemas.microsoft.com/office/drawing/2014/main" id="{D9252CF9-B76B-F9A4-1A79-317D202C2E43}"/>
              </a:ext>
            </a:extLst>
          </p:cNvPr>
          <p:cNvSpPr txBox="1"/>
          <p:nvPr/>
        </p:nvSpPr>
        <p:spPr>
          <a:xfrm>
            <a:off x="6133384" y="6469814"/>
            <a:ext cx="6096000" cy="369332"/>
          </a:xfrm>
          <a:prstGeom prst="rect">
            <a:avLst/>
          </a:prstGeom>
          <a:noFill/>
        </p:spPr>
        <p:txBody>
          <a:bodyPr wrap="square">
            <a:spAutoFit/>
          </a:bodyPr>
          <a:lstStyle/>
          <a:p>
            <a:pPr marR="0" lvl="0" algn="r" defTabSz="914400" rtl="1" eaLnBrk="0" fontAlgn="base" latinLnBrk="0" hangingPunct="0">
              <a:lnSpc>
                <a:spcPct val="100000"/>
              </a:lnSpc>
              <a:spcBef>
                <a:spcPct val="0"/>
              </a:spcBef>
              <a:spcAft>
                <a:spcPct val="0"/>
              </a:spcAft>
              <a:buClrTx/>
              <a:buSzTx/>
              <a:tabLst/>
            </a:pPr>
            <a:r>
              <a:rPr kumimoji="0" lang="he-IL" altLang="he-IL" sz="1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*המסגרות המטושטשות מייצגות את הר"ס לפונקצייה</a:t>
            </a:r>
          </a:p>
        </p:txBody>
      </p:sp>
      <p:pic>
        <p:nvPicPr>
          <p:cNvPr id="7" name="Picture 6">
            <a:extLst>
              <a:ext uri="{FF2B5EF4-FFF2-40B4-BE49-F238E27FC236}">
                <a16:creationId xmlns:a16="http://schemas.microsoft.com/office/drawing/2014/main" id="{4C61ADAB-3274-A77A-B21D-1EF02E4D4E13}"/>
              </a:ext>
            </a:extLst>
          </p:cNvPr>
          <p:cNvPicPr>
            <a:picLocks noChangeAspect="1"/>
          </p:cNvPicPr>
          <p:nvPr/>
        </p:nvPicPr>
        <p:blipFill>
          <a:blip r:embed="rId6"/>
          <a:stretch>
            <a:fillRect/>
          </a:stretch>
        </p:blipFill>
        <p:spPr>
          <a:xfrm>
            <a:off x="79511" y="126598"/>
            <a:ext cx="5173289" cy="3302401"/>
          </a:xfrm>
          <a:prstGeom prst="rect">
            <a:avLst/>
          </a:prstGeom>
        </p:spPr>
      </p:pic>
      <p:sp>
        <p:nvSpPr>
          <p:cNvPr id="11" name="Rectangle: Rounded Corners 10">
            <a:extLst>
              <a:ext uri="{FF2B5EF4-FFF2-40B4-BE49-F238E27FC236}">
                <a16:creationId xmlns:a16="http://schemas.microsoft.com/office/drawing/2014/main" id="{2AC1775C-3D1E-B758-DBA3-A6392F00A2A0}"/>
              </a:ext>
            </a:extLst>
          </p:cNvPr>
          <p:cNvSpPr/>
          <p:nvPr/>
        </p:nvSpPr>
        <p:spPr>
          <a:xfrm>
            <a:off x="42126" y="2765811"/>
            <a:ext cx="5210673" cy="649303"/>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8DAC268-C58B-F0F4-5964-D6570DCBFB1E}"/>
              </a:ext>
            </a:extLst>
          </p:cNvPr>
          <p:cNvSpPr/>
          <p:nvPr/>
        </p:nvSpPr>
        <p:spPr>
          <a:xfrm>
            <a:off x="-10551" y="525353"/>
            <a:ext cx="5263349" cy="239175"/>
          </a:xfrm>
          <a:prstGeom prst="roundRect">
            <a:avLst/>
          </a:prstGeom>
          <a:noFill/>
          <a:ln w="28575">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823B50AB-23EF-2882-047F-478C355048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2836" y="1400075"/>
            <a:ext cx="6759652" cy="5069738"/>
          </a:xfrm>
          <a:prstGeom prst="rect">
            <a:avLst/>
          </a:prstGeom>
        </p:spPr>
      </p:pic>
    </p:spTree>
    <p:extLst>
      <p:ext uri="{BB962C8B-B14F-4D97-AF65-F5344CB8AC3E}">
        <p14:creationId xmlns:p14="http://schemas.microsoft.com/office/powerpoint/2010/main" val="4421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72319</TotalTime>
  <Words>2883</Words>
  <Application>Microsoft Office PowerPoint</Application>
  <PresentationFormat>Widescreen</PresentationFormat>
  <Paragraphs>341</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Meiryo</vt:lpstr>
      <vt:lpstr>Arial</vt:lpstr>
      <vt:lpstr>Calibri</vt:lpstr>
      <vt:lpstr>Calibri Light</vt:lpstr>
      <vt:lpstr>Gisha</vt:lpstr>
      <vt:lpstr>Office Theme</vt:lpstr>
      <vt:lpstr>"הזדמנות הזהב"-  לבחינת הקשר בין תיאוריית ההיגיינה לבין הסיכוי למחלות אוטופיות בילודים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Shahar Shalom</cp:lastModifiedBy>
  <cp:revision>123</cp:revision>
  <dcterms:created xsi:type="dcterms:W3CDTF">2023-01-08T16:55:44Z</dcterms:created>
  <dcterms:modified xsi:type="dcterms:W3CDTF">2023-06-13T12:14:17Z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5943423-0614-406f-8d5e-6a42b298e941_Enabled">
    <vt:lpwstr>true</vt:lpwstr>
  </property>
  <property fmtid="{D5CDD505-2E9C-101B-9397-08002B2CF9AE}" pid="3" name="MSIP_Label_45943423-0614-406f-8d5e-6a42b298e941_SetDate">
    <vt:lpwstr>2023-06-06T12:20:42Z</vt:lpwstr>
  </property>
  <property fmtid="{D5CDD505-2E9C-101B-9397-08002B2CF9AE}" pid="4" name="MSIP_Label_45943423-0614-406f-8d5e-6a42b298e941_Method">
    <vt:lpwstr>Standard</vt:lpwstr>
  </property>
  <property fmtid="{D5CDD505-2E9C-101B-9397-08002B2CF9AE}" pid="5" name="MSIP_Label_45943423-0614-406f-8d5e-6a42b298e941_Name">
    <vt:lpwstr>Internal</vt:lpwstr>
  </property>
  <property fmtid="{D5CDD505-2E9C-101B-9397-08002B2CF9AE}" pid="6" name="MSIP_Label_45943423-0614-406f-8d5e-6a42b298e941_SiteId">
    <vt:lpwstr>02f22272-3538-4a5f-ae4e-64cd13d9890e</vt:lpwstr>
  </property>
  <property fmtid="{D5CDD505-2E9C-101B-9397-08002B2CF9AE}" pid="7" name="MSIP_Label_45943423-0614-406f-8d5e-6a42b298e941_ActionId">
    <vt:lpwstr>418a5cfe-da43-4efb-9b44-545037186c5f</vt:lpwstr>
  </property>
  <property fmtid="{D5CDD505-2E9C-101B-9397-08002B2CF9AE}" pid="8" name="MSIP_Label_45943423-0614-406f-8d5e-6a42b298e941_ContentBits">
    <vt:lpwstr>0</vt:lpwstr>
  </property>
</Properties>
</file>